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757" r:id="rId2"/>
  </p:sldMasterIdLst>
  <p:notesMasterIdLst>
    <p:notesMasterId r:id="rId11"/>
  </p:notesMasterIdLst>
  <p:handoutMasterIdLst>
    <p:handoutMasterId r:id="rId12"/>
  </p:handoutMasterIdLst>
  <p:sldIdLst>
    <p:sldId id="256" r:id="rId3"/>
    <p:sldId id="359" r:id="rId4"/>
    <p:sldId id="351" r:id="rId5"/>
    <p:sldId id="361" r:id="rId6"/>
    <p:sldId id="371" r:id="rId7"/>
    <p:sldId id="372" r:id="rId8"/>
    <p:sldId id="373" r:id="rId9"/>
    <p:sldId id="385" r:id="rId10"/>
  </p:sldIdLst>
  <p:sldSz cx="9144000" cy="6858000" type="screen4x3"/>
  <p:notesSz cx="6734175" cy="9867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C6B"/>
    <a:srgbClr val="FEE1A8"/>
    <a:srgbClr val="FF8585"/>
    <a:srgbClr val="F7FA6E"/>
    <a:srgbClr val="080808"/>
    <a:srgbClr val="203A1E"/>
    <a:srgbClr val="ABDB77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4865" autoAdjust="0"/>
  </p:normalViewPr>
  <p:slideViewPr>
    <p:cSldViewPr>
      <p:cViewPr varScale="1">
        <p:scale>
          <a:sx n="54" d="100"/>
          <a:sy n="54" d="100"/>
        </p:scale>
        <p:origin x="-18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2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5" d="100"/>
          <a:sy n="125" d="100"/>
        </p:scale>
        <p:origin x="-1398" y="-72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E13599B-2859-48F9-ADD2-84C01AF77BAF}" type="datetimeFigureOut">
              <a:rPr lang="fr-FR"/>
              <a:pPr>
                <a:defRPr/>
              </a:pPr>
              <a:t>13/01/2022</a:t>
            </a:fld>
            <a:endParaRPr lang="fr-FR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4188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CB11E16-2CE5-482D-9BD2-4E0440436091}" type="slidenum">
              <a:rPr lang="fr-FR" altLang="ar-DZ"/>
              <a:pPr/>
              <a:t>‹N°›</a:t>
            </a:fld>
            <a:endParaRPr lang="fr-FR" altLang="ar-DZ"/>
          </a:p>
        </p:txBody>
      </p:sp>
    </p:spTree>
    <p:extLst>
      <p:ext uri="{BB962C8B-B14F-4D97-AF65-F5344CB8AC3E}">
        <p14:creationId xmlns:p14="http://schemas.microsoft.com/office/powerpoint/2010/main" val="3965524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78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EDC728C0-C55F-4DC3-B2FD-ED9DBB2F36EC}" type="datetimeFigureOut">
              <a:rPr lang="fr-FR"/>
              <a:pPr>
                <a:defRPr/>
              </a:pPr>
              <a:t>13/01/2022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7975" cy="4440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782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7825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3CE845F-5DB6-4A0B-87FF-B89C10D297FE}" type="slidenum">
              <a:rPr lang="fr-FR" altLang="ar-DZ"/>
              <a:pPr/>
              <a:t>‹N°›</a:t>
            </a:fld>
            <a:endParaRPr lang="fr-FR" altLang="ar-DZ"/>
          </a:p>
        </p:txBody>
      </p:sp>
    </p:spTree>
    <p:extLst>
      <p:ext uri="{BB962C8B-B14F-4D97-AF65-F5344CB8AC3E}">
        <p14:creationId xmlns:p14="http://schemas.microsoft.com/office/powerpoint/2010/main" val="1145738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buFont typeface="Wingdings" pitchFamily="2" charset="2"/>
              <a:buNone/>
            </a:pPr>
            <a:endParaRPr lang="ar-DZ" dirty="0" smtClean="0"/>
          </a:p>
          <a:p>
            <a:pPr algn="r" rtl="1"/>
            <a:endParaRPr lang="ar-DZ" dirty="0" smtClean="0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D2EE3CF-2EC1-4476-9345-5DFFC7740C48}" type="slidenum">
              <a:rPr lang="fr-FR" altLang="ar-DZ">
                <a:latin typeface="Arial" charset="0"/>
              </a:rPr>
              <a:pPr/>
              <a:t>1</a:t>
            </a:fld>
            <a:endParaRPr lang="fr-FR" altLang="ar-D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algn="r" rtl="1">
              <a:buFont typeface="Wingdings" panose="05000000000000000000" pitchFamily="2" charset="2"/>
              <a:buChar char="v"/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latin typeface="Arial" charset="0"/>
              </a:rPr>
              <a:pPr/>
              <a:t>2</a:t>
            </a:fld>
            <a:endParaRPr lang="fr-FR" altLang="ar-D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algn="r" rtl="1">
              <a:buFont typeface="Wingdings" panose="05000000000000000000" pitchFamily="2" charset="2"/>
              <a:buChar char="v"/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latin typeface="Arial" charset="0"/>
              </a:rPr>
              <a:pPr/>
              <a:t>3</a:t>
            </a:fld>
            <a:endParaRPr lang="fr-FR" altLang="ar-D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latin typeface="Arial" charset="0"/>
              </a:rPr>
              <a:pPr/>
              <a:t>4</a:t>
            </a:fld>
            <a:endParaRPr lang="fr-FR" altLang="ar-D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solidFill>
                  <a:prstClr val="black"/>
                </a:solidFill>
                <a:latin typeface="Arial" charset="0"/>
              </a:rPr>
              <a:pPr/>
              <a:t>5</a:t>
            </a:fld>
            <a:endParaRPr lang="fr-FR" altLang="ar-DZ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solidFill>
                  <a:prstClr val="black"/>
                </a:solidFill>
                <a:latin typeface="Arial" charset="0"/>
              </a:rPr>
              <a:pPr/>
              <a:t>6</a:t>
            </a:fld>
            <a:endParaRPr lang="fr-FR" altLang="ar-DZ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solidFill>
                  <a:prstClr val="black"/>
                </a:solidFill>
                <a:latin typeface="Arial" charset="0"/>
              </a:rPr>
              <a:pPr/>
              <a:t>7</a:t>
            </a:fld>
            <a:endParaRPr lang="fr-FR" altLang="ar-DZ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defRPr/>
            </a:pPr>
            <a:endParaRPr lang="ar-DZ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54B1565-0677-4C62-BB68-67BA7BE908A7}" type="slidenum">
              <a:rPr lang="fr-FR" altLang="ar-DZ">
                <a:solidFill>
                  <a:prstClr val="black"/>
                </a:solidFill>
                <a:latin typeface="Arial" charset="0"/>
              </a:rPr>
              <a:pPr/>
              <a:t>8</a:t>
            </a:fld>
            <a:endParaRPr lang="fr-FR" altLang="ar-DZ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5400" y="-996950"/>
            <a:ext cx="9105900" cy="7842250"/>
            <a:chOff x="16" y="-628"/>
            <a:chExt cx="5736" cy="4940"/>
          </a:xfrm>
        </p:grpSpPr>
        <p:pic>
          <p:nvPicPr>
            <p:cNvPr id="5" name="Picture 3" descr="back_b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" y="391"/>
              <a:ext cx="5728" cy="3921"/>
            </a:xfrm>
            <a:prstGeom prst="rect">
              <a:avLst/>
            </a:prstGeom>
            <a:gradFill rotWithShape="1">
              <a:gsLst>
                <a:gs pos="0">
                  <a:schemeClr val="tx2">
                    <a:gamma/>
                    <a:shade val="36471"/>
                    <a:invGamma/>
                  </a:schemeClr>
                </a:gs>
                <a:gs pos="100000">
                  <a:schemeClr val="tx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6" name="Freeform 4"/>
            <p:cNvSpPr>
              <a:spLocks/>
            </p:cNvSpPr>
            <p:nvPr userDrawn="1"/>
          </p:nvSpPr>
          <p:spPr bwMode="gray">
            <a:xfrm>
              <a:off x="16" y="-628"/>
              <a:ext cx="5712" cy="2676"/>
            </a:xfrm>
            <a:custGeom>
              <a:avLst/>
              <a:gdLst/>
              <a:ahLst/>
              <a:cxnLst>
                <a:cxn ang="0">
                  <a:pos x="0" y="1607"/>
                </a:cxn>
                <a:cxn ang="0">
                  <a:pos x="5548" y="2692"/>
                </a:cxn>
                <a:cxn ang="0">
                  <a:pos x="5736" y="2580"/>
                </a:cxn>
                <a:cxn ang="0">
                  <a:pos x="5738" y="641"/>
                </a:cxn>
                <a:cxn ang="0">
                  <a:pos x="22" y="641"/>
                </a:cxn>
                <a:cxn ang="0">
                  <a:pos x="12" y="1613"/>
                </a:cxn>
              </a:cxnLst>
              <a:rect l="0" t="0" r="r" b="b"/>
              <a:pathLst>
                <a:path w="5738" h="2692">
                  <a:moveTo>
                    <a:pt x="0" y="1607"/>
                  </a:moveTo>
                  <a:cubicBezTo>
                    <a:pt x="4478" y="0"/>
                    <a:pt x="5523" y="2457"/>
                    <a:pt x="5548" y="2692"/>
                  </a:cubicBezTo>
                  <a:lnTo>
                    <a:pt x="5736" y="2580"/>
                  </a:lnTo>
                  <a:lnTo>
                    <a:pt x="5738" y="641"/>
                  </a:lnTo>
                  <a:lnTo>
                    <a:pt x="22" y="641"/>
                  </a:lnTo>
                  <a:cubicBezTo>
                    <a:pt x="22" y="641"/>
                    <a:pt x="12" y="1613"/>
                    <a:pt x="12" y="1613"/>
                  </a:cubicBezTo>
                </a:path>
              </a:pathLst>
            </a:custGeom>
            <a:solidFill>
              <a:schemeClr val="accent3"/>
            </a:solidFill>
            <a:ln w="38100" cmpd="sng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fr-FR">
                <a:latin typeface="Arial" panose="020B0604020202020204" pitchFamily="34" charset="0"/>
                <a:cs typeface="+mn-cs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0" y="3175"/>
            <a:ext cx="9144000" cy="6854825"/>
            <a:chOff x="0" y="2"/>
            <a:chExt cx="5760" cy="4318"/>
          </a:xfrm>
        </p:grpSpPr>
        <p:sp>
          <p:nvSpPr>
            <p:cNvPr id="8" name="Freeform 6"/>
            <p:cNvSpPr>
              <a:spLocks/>
            </p:cNvSpPr>
            <p:nvPr userDrawn="1"/>
          </p:nvSpPr>
          <p:spPr bwMode="gray">
            <a:xfrm>
              <a:off x="5475" y="3"/>
              <a:ext cx="281" cy="344"/>
            </a:xfrm>
            <a:custGeom>
              <a:avLst/>
              <a:gdLst>
                <a:gd name="T0" fmla="*/ 0 w 281"/>
                <a:gd name="T1" fmla="*/ 0 h 348"/>
                <a:gd name="T2" fmla="*/ 202 w 281"/>
                <a:gd name="T3" fmla="*/ 53 h 348"/>
                <a:gd name="T4" fmla="*/ 281 w 281"/>
                <a:gd name="T5" fmla="*/ 203 h 348"/>
                <a:gd name="T6" fmla="*/ 281 w 281"/>
                <a:gd name="T7" fmla="*/ 0 h 34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1" h="348">
                  <a:moveTo>
                    <a:pt x="0" y="0"/>
                  </a:moveTo>
                  <a:cubicBezTo>
                    <a:pt x="33" y="16"/>
                    <a:pt x="125" y="6"/>
                    <a:pt x="202" y="96"/>
                  </a:cubicBezTo>
                  <a:cubicBezTo>
                    <a:pt x="279" y="186"/>
                    <a:pt x="268" y="348"/>
                    <a:pt x="281" y="332"/>
                  </a:cubicBezTo>
                  <a:lnTo>
                    <a:pt x="281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9" name="Group 7"/>
            <p:cNvGrpSpPr>
              <a:grpSpLocks/>
            </p:cNvGrpSpPr>
            <p:nvPr userDrawn="1"/>
          </p:nvGrpSpPr>
          <p:grpSpPr bwMode="auto">
            <a:xfrm>
              <a:off x="0" y="2"/>
              <a:ext cx="5760" cy="4318"/>
              <a:chOff x="0" y="2"/>
              <a:chExt cx="5760" cy="4318"/>
            </a:xfrm>
          </p:grpSpPr>
          <p:sp>
            <p:nvSpPr>
              <p:cNvPr id="10" name="Freeform 8"/>
              <p:cNvSpPr>
                <a:spLocks/>
              </p:cNvSpPr>
              <p:nvPr userDrawn="1"/>
            </p:nvSpPr>
            <p:spPr bwMode="gray">
              <a:xfrm>
                <a:off x="0" y="4023"/>
                <a:ext cx="275" cy="297"/>
              </a:xfrm>
              <a:custGeom>
                <a:avLst/>
                <a:gdLst>
                  <a:gd name="T0" fmla="*/ 275 w 275"/>
                  <a:gd name="T1" fmla="*/ 291 h 297"/>
                  <a:gd name="T2" fmla="*/ 112 w 275"/>
                  <a:gd name="T3" fmla="*/ 211 h 297"/>
                  <a:gd name="T4" fmla="*/ 28 w 275"/>
                  <a:gd name="T5" fmla="*/ 127 h 297"/>
                  <a:gd name="T6" fmla="*/ 0 w 275"/>
                  <a:gd name="T7" fmla="*/ 0 h 297"/>
                  <a:gd name="T8" fmla="*/ 1 w 275"/>
                  <a:gd name="T9" fmla="*/ 297 h 2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5" h="297">
                    <a:moveTo>
                      <a:pt x="275" y="291"/>
                    </a:moveTo>
                    <a:lnTo>
                      <a:pt x="112" y="211"/>
                    </a:lnTo>
                    <a:lnTo>
                      <a:pt x="28" y="127"/>
                    </a:lnTo>
                    <a:lnTo>
                      <a:pt x="0" y="0"/>
                    </a:lnTo>
                    <a:lnTo>
                      <a:pt x="1" y="297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AutoShape 9"/>
              <p:cNvSpPr>
                <a:spLocks noChangeArrowheads="1"/>
              </p:cNvSpPr>
              <p:nvPr userDrawn="1"/>
            </p:nvSpPr>
            <p:spPr bwMode="gray">
              <a:xfrm>
                <a:off x="20" y="26"/>
                <a:ext cx="5715" cy="4265"/>
              </a:xfrm>
              <a:prstGeom prst="roundRect">
                <a:avLst>
                  <a:gd name="adj" fmla="val 6227"/>
                </a:avLst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smtClean="0"/>
              </a:p>
            </p:txBody>
          </p:sp>
          <p:sp>
            <p:nvSpPr>
              <p:cNvPr id="12" name="Freeform 10"/>
              <p:cNvSpPr>
                <a:spLocks/>
              </p:cNvSpPr>
              <p:nvPr userDrawn="1"/>
            </p:nvSpPr>
            <p:spPr bwMode="gray">
              <a:xfrm>
                <a:off x="0" y="2"/>
                <a:ext cx="290" cy="315"/>
              </a:xfrm>
              <a:custGeom>
                <a:avLst/>
                <a:gdLst>
                  <a:gd name="T0" fmla="*/ 1 w 290"/>
                  <a:gd name="T1" fmla="*/ 315 h 315"/>
                  <a:gd name="T2" fmla="*/ 122 w 290"/>
                  <a:gd name="T3" fmla="*/ 97 h 315"/>
                  <a:gd name="T4" fmla="*/ 279 w 290"/>
                  <a:gd name="T5" fmla="*/ 0 h 315"/>
                  <a:gd name="T6" fmla="*/ 0 w 290"/>
                  <a:gd name="T7" fmla="*/ 1 h 31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0" h="315">
                    <a:moveTo>
                      <a:pt x="1" y="315"/>
                    </a:moveTo>
                    <a:cubicBezTo>
                      <a:pt x="21" y="279"/>
                      <a:pt x="76" y="150"/>
                      <a:pt x="122" y="97"/>
                    </a:cubicBezTo>
                    <a:cubicBezTo>
                      <a:pt x="163" y="44"/>
                      <a:pt x="290" y="23"/>
                      <a:pt x="279" y="0"/>
                    </a:cubicBezTo>
                    <a:lnTo>
                      <a:pt x="0" y="1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reeform 11"/>
              <p:cNvSpPr>
                <a:spLocks/>
              </p:cNvSpPr>
              <p:nvPr userDrawn="1"/>
            </p:nvSpPr>
            <p:spPr bwMode="gray">
              <a:xfrm>
                <a:off x="5507" y="4031"/>
                <a:ext cx="253" cy="287"/>
              </a:xfrm>
              <a:custGeom>
                <a:avLst/>
                <a:gdLst>
                  <a:gd name="T0" fmla="*/ 250 w 253"/>
                  <a:gd name="T1" fmla="*/ 0 h 287"/>
                  <a:gd name="T2" fmla="*/ 179 w 253"/>
                  <a:gd name="T3" fmla="*/ 143 h 287"/>
                  <a:gd name="T4" fmla="*/ 85 w 253"/>
                  <a:gd name="T5" fmla="*/ 236 h 287"/>
                  <a:gd name="T6" fmla="*/ 0 w 253"/>
                  <a:gd name="T7" fmla="*/ 287 h 287"/>
                  <a:gd name="T8" fmla="*/ 253 w 253"/>
                  <a:gd name="T9" fmla="*/ 284 h 2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3" h="287">
                    <a:moveTo>
                      <a:pt x="250" y="0"/>
                    </a:moveTo>
                    <a:lnTo>
                      <a:pt x="179" y="143"/>
                    </a:lnTo>
                    <a:lnTo>
                      <a:pt x="85" y="236"/>
                    </a:lnTo>
                    <a:lnTo>
                      <a:pt x="0" y="287"/>
                    </a:lnTo>
                    <a:lnTo>
                      <a:pt x="253" y="284"/>
                    </a:ln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48492" name="Rectangle 12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762000" y="2438400"/>
            <a:ext cx="7467600" cy="1470025"/>
          </a:xfrm>
        </p:spPr>
        <p:txBody>
          <a:bodyPr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en-US" dirty="0"/>
          </a:p>
        </p:txBody>
      </p:sp>
      <p:sp>
        <p:nvSpPr>
          <p:cNvPr id="148493" name="Rectangle 13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762000" y="3962400"/>
            <a:ext cx="7496175" cy="457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400" b="0"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 algn="r">
              <a:defRPr sz="1400" b="0"/>
            </a:lvl1pPr>
          </a:lstStyle>
          <a:p>
            <a:fld id="{626F5A3F-8760-493E-804D-A692EB670217}" type="slidenum">
              <a:rPr lang="en-US" altLang="ar-DZ"/>
              <a:pPr/>
              <a:t>‹N°›</a:t>
            </a:fld>
            <a:endParaRPr lang="en-US" altLang="ar-DZ"/>
          </a:p>
        </p:txBody>
      </p:sp>
    </p:spTree>
    <p:extLst>
      <p:ext uri="{BB962C8B-B14F-4D97-AF65-F5344CB8AC3E}">
        <p14:creationId xmlns:p14="http://schemas.microsoft.com/office/powerpoint/2010/main" val="239854843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E0BEFD-E43C-40A1-8A41-E62101CA3F13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3698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17475"/>
            <a:ext cx="2057400" cy="620395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7475"/>
            <a:ext cx="6019800" cy="62039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28B3C-35BE-4C93-AFA2-D3E25D03D590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9470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7475"/>
            <a:ext cx="8229600" cy="4921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3962400" cy="51022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24400" y="1219200"/>
            <a:ext cx="3962400" cy="51022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D9D31-E1BA-4EE6-984D-94E8A65EA7F2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2906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59D7B-25EC-4EA4-811F-D17E44F9E2B9}" type="slidenum">
              <a:rPr lang="en-US" altLang="ar-DZ"/>
              <a:pPr/>
              <a:t>‹N°›</a:t>
            </a:fld>
            <a:endParaRPr lang="en-US" altLang="ar-DZ"/>
          </a:p>
        </p:txBody>
      </p:sp>
    </p:spTree>
    <p:extLst>
      <p:ext uri="{BB962C8B-B14F-4D97-AF65-F5344CB8AC3E}">
        <p14:creationId xmlns:p14="http://schemas.microsoft.com/office/powerpoint/2010/main" val="286077907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2" name="Rectangle 12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762000" y="2438400"/>
            <a:ext cx="7467600" cy="1470025"/>
          </a:xfrm>
        </p:spPr>
        <p:txBody>
          <a:bodyPr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en-US" dirty="0"/>
          </a:p>
        </p:txBody>
      </p:sp>
      <p:sp>
        <p:nvSpPr>
          <p:cNvPr id="148493" name="Rectangle 13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762000" y="3962400"/>
            <a:ext cx="7496175" cy="457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477000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 algn="r">
              <a:defRPr sz="1400" b="0"/>
            </a:lvl1pPr>
          </a:lstStyle>
          <a:p>
            <a:fld id="{7021541A-9167-4A26-B779-B969CF57AECC}" type="slidenum">
              <a:rPr lang="en-US" altLang="ar-DZ"/>
              <a:pPr/>
              <a:t>‹N°›</a:t>
            </a:fld>
            <a:endParaRPr lang="en-US" altLang="ar-DZ"/>
          </a:p>
        </p:txBody>
      </p:sp>
    </p:spTree>
    <p:extLst>
      <p:ext uri="{BB962C8B-B14F-4D97-AF65-F5344CB8AC3E}">
        <p14:creationId xmlns:p14="http://schemas.microsoft.com/office/powerpoint/2010/main" val="6746550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183556-763B-4001-BB2D-EA7E59DA0186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920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D69E03-30AD-49C1-AD65-2C8FC58D46AE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162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3962400" cy="5102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24400" y="1219200"/>
            <a:ext cx="3962400" cy="5102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D9B7D7-40D4-42B7-AC68-504F79287553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9129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0AA098-65D8-4BCE-9360-39FDBA778AE2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3433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66F58-CCDA-41C6-B04B-8FDF2D72984B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8838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6D6408-D449-4AC0-9F26-B6F487841E47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40426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E18C3-6180-4244-B090-8913DDA7BDDB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77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B190A-4754-4F46-9162-C3947DE71304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267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Freeform 2"/>
          <p:cNvSpPr>
            <a:spLocks/>
          </p:cNvSpPr>
          <p:nvPr/>
        </p:nvSpPr>
        <p:spPr bwMode="gray">
          <a:xfrm rot="-5400000">
            <a:off x="-2473325" y="2673350"/>
            <a:ext cx="6629400" cy="1587500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1504" y="352"/>
              </a:cxn>
              <a:cxn ang="0">
                <a:pos x="3960" y="432"/>
              </a:cxn>
              <a:cxn ang="0">
                <a:pos x="5688" y="1000"/>
              </a:cxn>
              <a:cxn ang="0">
                <a:pos x="5693" y="6"/>
              </a:cxn>
              <a:cxn ang="0">
                <a:pos x="0" y="0"/>
              </a:cxn>
            </a:cxnLst>
            <a:rect l="0" t="0" r="r" b="b"/>
            <a:pathLst>
              <a:path w="5693" h="1000">
                <a:moveTo>
                  <a:pt x="0" y="584"/>
                </a:moveTo>
                <a:cubicBezTo>
                  <a:pt x="249" y="545"/>
                  <a:pt x="844" y="377"/>
                  <a:pt x="1504" y="352"/>
                </a:cubicBezTo>
                <a:cubicBezTo>
                  <a:pt x="2168" y="300"/>
                  <a:pt x="3246" y="322"/>
                  <a:pt x="3960" y="432"/>
                </a:cubicBezTo>
                <a:cubicBezTo>
                  <a:pt x="4641" y="548"/>
                  <a:pt x="5616" y="920"/>
                  <a:pt x="5688" y="1000"/>
                </a:cubicBezTo>
                <a:lnTo>
                  <a:pt x="5693" y="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7451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gray">
          <a:xfrm>
            <a:off x="63500" y="63500"/>
            <a:ext cx="9037638" cy="1604963"/>
          </a:xfrm>
          <a:custGeom>
            <a:avLst/>
            <a:gdLst>
              <a:gd name="T0" fmla="*/ 0 w 5693"/>
              <a:gd name="T1" fmla="*/ 2147483646 h 1000"/>
              <a:gd name="T2" fmla="*/ 2147483646 w 5693"/>
              <a:gd name="T3" fmla="*/ 2147483646 h 1000"/>
              <a:gd name="T4" fmla="*/ 2147483646 w 5693"/>
              <a:gd name="T5" fmla="*/ 2147483646 h 1000"/>
              <a:gd name="T6" fmla="*/ 2147483646 w 5693"/>
              <a:gd name="T7" fmla="*/ 2147483646 h 1000"/>
              <a:gd name="T8" fmla="*/ 2147483646 w 5693"/>
              <a:gd name="T9" fmla="*/ 2147483646 h 1000"/>
              <a:gd name="T10" fmla="*/ 0 w 5693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93" h="1000">
                <a:moveTo>
                  <a:pt x="0" y="584"/>
                </a:moveTo>
                <a:cubicBezTo>
                  <a:pt x="253" y="552"/>
                  <a:pt x="820" y="405"/>
                  <a:pt x="1520" y="392"/>
                </a:cubicBezTo>
                <a:cubicBezTo>
                  <a:pt x="2184" y="340"/>
                  <a:pt x="3486" y="394"/>
                  <a:pt x="4200" y="504"/>
                </a:cubicBezTo>
                <a:cubicBezTo>
                  <a:pt x="4881" y="620"/>
                  <a:pt x="5616" y="920"/>
                  <a:pt x="5688" y="1000"/>
                </a:cubicBezTo>
                <a:lnTo>
                  <a:pt x="5693" y="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028" name="Group 5"/>
          <p:cNvGrpSpPr>
            <a:grpSpLocks/>
          </p:cNvGrpSpPr>
          <p:nvPr/>
        </p:nvGrpSpPr>
        <p:grpSpPr bwMode="auto">
          <a:xfrm>
            <a:off x="0" y="3175"/>
            <a:ext cx="9144000" cy="6854825"/>
            <a:chOff x="0" y="2"/>
            <a:chExt cx="5760" cy="4318"/>
          </a:xfrm>
        </p:grpSpPr>
        <p:grpSp>
          <p:nvGrpSpPr>
            <p:cNvPr id="1034" name="Group 6"/>
            <p:cNvGrpSpPr>
              <a:grpSpLocks/>
            </p:cNvGrpSpPr>
            <p:nvPr userDrawn="1"/>
          </p:nvGrpSpPr>
          <p:grpSpPr bwMode="auto">
            <a:xfrm>
              <a:off x="0" y="2"/>
              <a:ext cx="5760" cy="4318"/>
              <a:chOff x="0" y="2"/>
              <a:chExt cx="5760" cy="4318"/>
            </a:xfrm>
          </p:grpSpPr>
          <p:sp>
            <p:nvSpPr>
              <p:cNvPr id="1036" name="Freeform 7"/>
              <p:cNvSpPr>
                <a:spLocks/>
              </p:cNvSpPr>
              <p:nvPr userDrawn="1"/>
            </p:nvSpPr>
            <p:spPr bwMode="gray">
              <a:xfrm>
                <a:off x="0" y="4023"/>
                <a:ext cx="275" cy="297"/>
              </a:xfrm>
              <a:custGeom>
                <a:avLst/>
                <a:gdLst>
                  <a:gd name="T0" fmla="*/ 275 w 275"/>
                  <a:gd name="T1" fmla="*/ 291 h 297"/>
                  <a:gd name="T2" fmla="*/ 112 w 275"/>
                  <a:gd name="T3" fmla="*/ 211 h 297"/>
                  <a:gd name="T4" fmla="*/ 28 w 275"/>
                  <a:gd name="T5" fmla="*/ 127 h 297"/>
                  <a:gd name="T6" fmla="*/ 0 w 275"/>
                  <a:gd name="T7" fmla="*/ 0 h 297"/>
                  <a:gd name="T8" fmla="*/ 1 w 275"/>
                  <a:gd name="T9" fmla="*/ 297 h 2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5" h="297">
                    <a:moveTo>
                      <a:pt x="275" y="291"/>
                    </a:moveTo>
                    <a:lnTo>
                      <a:pt x="112" y="211"/>
                    </a:lnTo>
                    <a:lnTo>
                      <a:pt x="28" y="127"/>
                    </a:lnTo>
                    <a:lnTo>
                      <a:pt x="0" y="0"/>
                    </a:lnTo>
                    <a:lnTo>
                      <a:pt x="1" y="297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7" name="AutoShape 8"/>
              <p:cNvSpPr>
                <a:spLocks noChangeArrowheads="1"/>
              </p:cNvSpPr>
              <p:nvPr userDrawn="1"/>
            </p:nvSpPr>
            <p:spPr bwMode="gray">
              <a:xfrm>
                <a:off x="20" y="26"/>
                <a:ext cx="5715" cy="4265"/>
              </a:xfrm>
              <a:prstGeom prst="roundRect">
                <a:avLst>
                  <a:gd name="adj" fmla="val 6227"/>
                </a:avLst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smtClean="0"/>
              </a:p>
            </p:txBody>
          </p:sp>
          <p:sp>
            <p:nvSpPr>
              <p:cNvPr id="1038" name="Freeform 9"/>
              <p:cNvSpPr>
                <a:spLocks/>
              </p:cNvSpPr>
              <p:nvPr userDrawn="1"/>
            </p:nvSpPr>
            <p:spPr bwMode="gray">
              <a:xfrm>
                <a:off x="0" y="2"/>
                <a:ext cx="290" cy="315"/>
              </a:xfrm>
              <a:custGeom>
                <a:avLst/>
                <a:gdLst>
                  <a:gd name="T0" fmla="*/ 1 w 290"/>
                  <a:gd name="T1" fmla="*/ 315 h 315"/>
                  <a:gd name="T2" fmla="*/ 122 w 290"/>
                  <a:gd name="T3" fmla="*/ 97 h 315"/>
                  <a:gd name="T4" fmla="*/ 279 w 290"/>
                  <a:gd name="T5" fmla="*/ 0 h 315"/>
                  <a:gd name="T6" fmla="*/ 0 w 290"/>
                  <a:gd name="T7" fmla="*/ 1 h 31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0" h="315">
                    <a:moveTo>
                      <a:pt x="1" y="315"/>
                    </a:moveTo>
                    <a:cubicBezTo>
                      <a:pt x="21" y="279"/>
                      <a:pt x="76" y="150"/>
                      <a:pt x="122" y="97"/>
                    </a:cubicBezTo>
                    <a:cubicBezTo>
                      <a:pt x="163" y="44"/>
                      <a:pt x="290" y="23"/>
                      <a:pt x="279" y="0"/>
                    </a:cubicBezTo>
                    <a:lnTo>
                      <a:pt x="0" y="1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9" name="Freeform 10"/>
              <p:cNvSpPr>
                <a:spLocks/>
              </p:cNvSpPr>
              <p:nvPr userDrawn="1"/>
            </p:nvSpPr>
            <p:spPr bwMode="gray">
              <a:xfrm>
                <a:off x="5507" y="4031"/>
                <a:ext cx="253" cy="287"/>
              </a:xfrm>
              <a:custGeom>
                <a:avLst/>
                <a:gdLst>
                  <a:gd name="T0" fmla="*/ 250 w 253"/>
                  <a:gd name="T1" fmla="*/ 0 h 287"/>
                  <a:gd name="T2" fmla="*/ 179 w 253"/>
                  <a:gd name="T3" fmla="*/ 143 h 287"/>
                  <a:gd name="T4" fmla="*/ 85 w 253"/>
                  <a:gd name="T5" fmla="*/ 236 h 287"/>
                  <a:gd name="T6" fmla="*/ 0 w 253"/>
                  <a:gd name="T7" fmla="*/ 287 h 287"/>
                  <a:gd name="T8" fmla="*/ 253 w 253"/>
                  <a:gd name="T9" fmla="*/ 284 h 2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3" h="287">
                    <a:moveTo>
                      <a:pt x="250" y="0"/>
                    </a:moveTo>
                    <a:lnTo>
                      <a:pt x="179" y="143"/>
                    </a:lnTo>
                    <a:lnTo>
                      <a:pt x="85" y="236"/>
                    </a:lnTo>
                    <a:lnTo>
                      <a:pt x="0" y="287"/>
                    </a:lnTo>
                    <a:lnTo>
                      <a:pt x="253" y="284"/>
                    </a:ln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35" name="Freeform 11"/>
            <p:cNvSpPr>
              <a:spLocks/>
            </p:cNvSpPr>
            <p:nvPr userDrawn="1"/>
          </p:nvSpPr>
          <p:spPr bwMode="gray">
            <a:xfrm>
              <a:off x="5475" y="3"/>
              <a:ext cx="281" cy="344"/>
            </a:xfrm>
            <a:custGeom>
              <a:avLst/>
              <a:gdLst>
                <a:gd name="T0" fmla="*/ 0 w 281"/>
                <a:gd name="T1" fmla="*/ 0 h 348"/>
                <a:gd name="T2" fmla="*/ 202 w 281"/>
                <a:gd name="T3" fmla="*/ 53 h 348"/>
                <a:gd name="T4" fmla="*/ 281 w 281"/>
                <a:gd name="T5" fmla="*/ 203 h 348"/>
                <a:gd name="T6" fmla="*/ 281 w 281"/>
                <a:gd name="T7" fmla="*/ 0 h 34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1" h="348">
                  <a:moveTo>
                    <a:pt x="0" y="0"/>
                  </a:moveTo>
                  <a:cubicBezTo>
                    <a:pt x="33" y="16"/>
                    <a:pt x="125" y="6"/>
                    <a:pt x="202" y="96"/>
                  </a:cubicBezTo>
                  <a:cubicBezTo>
                    <a:pt x="279" y="186"/>
                    <a:pt x="268" y="348"/>
                    <a:pt x="281" y="332"/>
                  </a:cubicBezTo>
                  <a:lnTo>
                    <a:pt x="281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29" name="Rectangle 1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7475"/>
            <a:ext cx="8229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ar-DZ" smtClean="0"/>
              <a:t>Cliquez pour modifier le style du titre</a:t>
            </a:r>
            <a:endParaRPr lang="en-US" altLang="ar-DZ" smtClean="0"/>
          </a:p>
        </p:txBody>
      </p:sp>
      <p:sp>
        <p:nvSpPr>
          <p:cNvPr id="1030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8077200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ar-DZ" smtClean="0"/>
              <a:t>Cliquez pour modifier les styles du texte du masque</a:t>
            </a:r>
          </a:p>
          <a:p>
            <a:pPr lvl="1"/>
            <a:r>
              <a:rPr lang="fr-FR" altLang="ar-DZ" smtClean="0"/>
              <a:t>Deuxième niveau</a:t>
            </a:r>
          </a:p>
          <a:p>
            <a:pPr lvl="2"/>
            <a:r>
              <a:rPr lang="fr-FR" altLang="ar-DZ" smtClean="0"/>
              <a:t>Troisième niveau</a:t>
            </a:r>
          </a:p>
          <a:p>
            <a:pPr lvl="3"/>
            <a:r>
              <a:rPr lang="fr-FR" altLang="ar-DZ" smtClean="0"/>
              <a:t>Quatrième niveau</a:t>
            </a:r>
          </a:p>
          <a:p>
            <a:pPr lvl="4"/>
            <a:r>
              <a:rPr lang="fr-FR" altLang="ar-DZ" smtClean="0"/>
              <a:t>Cinquième niveau</a:t>
            </a:r>
            <a:endParaRPr lang="en-US" altLang="ar-DZ" smtClean="0"/>
          </a:p>
        </p:txBody>
      </p:sp>
      <p:sp>
        <p:nvSpPr>
          <p:cNvPr id="147470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521450"/>
            <a:ext cx="21336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 b="1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fr-FR"/>
              <a:t>www.themegallery.com</a:t>
            </a:r>
            <a:endParaRPr lang="en-US"/>
          </a:p>
        </p:txBody>
      </p:sp>
      <p:sp>
        <p:nvSpPr>
          <p:cNvPr id="14747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3400" y="6521450"/>
            <a:ext cx="609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/>
            </a:lvl1pPr>
          </a:lstStyle>
          <a:p>
            <a:fld id="{4190ADA5-1A53-4BAB-B91A-C8E98FFB00CA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147473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200" b="1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4" r:id="rId1"/>
    <p:sldLayoutId id="2147485252" r:id="rId2"/>
    <p:sldLayoutId id="2147485253" r:id="rId3"/>
    <p:sldLayoutId id="2147485254" r:id="rId4"/>
    <p:sldLayoutId id="2147485255" r:id="rId5"/>
    <p:sldLayoutId id="2147485256" r:id="rId6"/>
    <p:sldLayoutId id="2147485257" r:id="rId7"/>
    <p:sldLayoutId id="2147485258" r:id="rId8"/>
    <p:sldLayoutId id="2147485259" r:id="rId9"/>
    <p:sldLayoutId id="2147485260" r:id="rId10"/>
    <p:sldLayoutId id="2147485261" r:id="rId11"/>
    <p:sldLayoutId id="2147485262" r:id="rId12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5" descr="29641"/>
          <p:cNvSpPr>
            <a:spLocks/>
          </p:cNvSpPr>
          <p:nvPr/>
        </p:nvSpPr>
        <p:spPr bwMode="gray">
          <a:xfrm>
            <a:off x="36513" y="80963"/>
            <a:ext cx="9077325" cy="1595437"/>
          </a:xfrm>
          <a:custGeom>
            <a:avLst/>
            <a:gdLst>
              <a:gd name="T0" fmla="*/ 0 w 5718"/>
              <a:gd name="T1" fmla="*/ 2147483646 h 1005"/>
              <a:gd name="T2" fmla="*/ 2147483646 w 5718"/>
              <a:gd name="T3" fmla="*/ 2147483646 h 1005"/>
              <a:gd name="T4" fmla="*/ 2147483646 w 5718"/>
              <a:gd name="T5" fmla="*/ 2147483646 h 1005"/>
              <a:gd name="T6" fmla="*/ 2147483646 w 5718"/>
              <a:gd name="T7" fmla="*/ 2147483646 h 1005"/>
              <a:gd name="T8" fmla="*/ 2147483646 w 5718"/>
              <a:gd name="T9" fmla="*/ 2147483646 h 1005"/>
              <a:gd name="T10" fmla="*/ 2147483646 w 5718"/>
              <a:gd name="T11" fmla="*/ 2147483646 h 1005"/>
              <a:gd name="T12" fmla="*/ 2147483646 w 5718"/>
              <a:gd name="T13" fmla="*/ 2147483646 h 1005"/>
              <a:gd name="T14" fmla="*/ 2147483646 w 5718"/>
              <a:gd name="T15" fmla="*/ 2147483646 h 1005"/>
              <a:gd name="T16" fmla="*/ 2147483646 w 5718"/>
              <a:gd name="T17" fmla="*/ 2147483646 h 1005"/>
              <a:gd name="T18" fmla="*/ 2147483646 w 5718"/>
              <a:gd name="T19" fmla="*/ 0 h 10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718" h="1005">
                <a:moveTo>
                  <a:pt x="0" y="756"/>
                </a:moveTo>
                <a:cubicBezTo>
                  <a:pt x="96" y="724"/>
                  <a:pt x="297" y="635"/>
                  <a:pt x="576" y="560"/>
                </a:cubicBezTo>
                <a:cubicBezTo>
                  <a:pt x="855" y="485"/>
                  <a:pt x="1037" y="442"/>
                  <a:pt x="1403" y="390"/>
                </a:cubicBezTo>
                <a:cubicBezTo>
                  <a:pt x="1769" y="337"/>
                  <a:pt x="2154" y="320"/>
                  <a:pt x="2452" y="314"/>
                </a:cubicBezTo>
                <a:lnTo>
                  <a:pt x="3102" y="326"/>
                </a:lnTo>
                <a:cubicBezTo>
                  <a:pt x="3367" y="346"/>
                  <a:pt x="3736" y="377"/>
                  <a:pt x="4043" y="434"/>
                </a:cubicBezTo>
                <a:cubicBezTo>
                  <a:pt x="4350" y="490"/>
                  <a:pt x="4669" y="578"/>
                  <a:pt x="4944" y="668"/>
                </a:cubicBezTo>
                <a:cubicBezTo>
                  <a:pt x="5219" y="757"/>
                  <a:pt x="5679" y="1005"/>
                  <a:pt x="5691" y="971"/>
                </a:cubicBezTo>
                <a:cubicBezTo>
                  <a:pt x="5695" y="964"/>
                  <a:pt x="5718" y="25"/>
                  <a:pt x="5718" y="19"/>
                </a:cubicBezTo>
                <a:cubicBezTo>
                  <a:pt x="5718" y="7"/>
                  <a:pt x="1198" y="4"/>
                  <a:pt x="9" y="0"/>
                </a:cubicBezTo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ar-DZ" smtClean="0"/>
              <a:t>Cliquez pour modifier les styles du texte du masque</a:t>
            </a:r>
          </a:p>
          <a:p>
            <a:pPr lvl="1"/>
            <a:r>
              <a:rPr lang="fr-FR" altLang="ar-DZ" smtClean="0"/>
              <a:t>Deuxième niveau</a:t>
            </a:r>
          </a:p>
          <a:p>
            <a:pPr lvl="2"/>
            <a:r>
              <a:rPr lang="fr-FR" altLang="ar-DZ" smtClean="0"/>
              <a:t>Troisième niveau</a:t>
            </a:r>
          </a:p>
          <a:p>
            <a:pPr lvl="3"/>
            <a:r>
              <a:rPr lang="fr-FR" altLang="ar-DZ" smtClean="0"/>
              <a:t>Quatrième niveau</a:t>
            </a:r>
          </a:p>
          <a:p>
            <a:pPr lvl="4"/>
            <a:r>
              <a:rPr lang="fr-FR" altLang="ar-DZ" smtClean="0"/>
              <a:t>Cinquième niveau</a:t>
            </a:r>
            <a:endParaRPr lang="en-US" altLang="ar-DZ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4888" y="6450013"/>
            <a:ext cx="28971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300" b="1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454775"/>
            <a:ext cx="9271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00" b="1">
                <a:latin typeface="Verdana" pitchFamily="34" charset="0"/>
              </a:defRPr>
            </a:lvl1pPr>
          </a:lstStyle>
          <a:p>
            <a:fld id="{2C15D25A-932E-4490-BE92-10FD6BE1031F}" type="slidenum">
              <a:rPr lang="en-US" altLang="ar-DZ"/>
              <a:pPr/>
              <a:t>‹N°›</a:t>
            </a:fld>
            <a:endParaRPr lang="en-US" altLang="ar-DZ"/>
          </a:p>
        </p:txBody>
      </p:sp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42925" y="53975"/>
            <a:ext cx="7392988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ar-DZ" smtClean="0"/>
              <a:t>Cliquez pour modifier le style du titre</a:t>
            </a:r>
            <a:endParaRPr lang="en-US" altLang="ar-DZ" smtClean="0"/>
          </a:p>
        </p:txBody>
      </p:sp>
      <p:grpSp>
        <p:nvGrpSpPr>
          <p:cNvPr id="2055" name="Group 16"/>
          <p:cNvGrpSpPr>
            <a:grpSpLocks/>
          </p:cNvGrpSpPr>
          <p:nvPr/>
        </p:nvGrpSpPr>
        <p:grpSpPr bwMode="auto">
          <a:xfrm>
            <a:off x="-1588" y="0"/>
            <a:ext cx="9145588" cy="6858000"/>
            <a:chOff x="-1" y="0"/>
            <a:chExt cx="8065" cy="6048"/>
          </a:xfrm>
        </p:grpSpPr>
        <p:sp>
          <p:nvSpPr>
            <p:cNvPr id="2057" name="Freeform 17"/>
            <p:cNvSpPr>
              <a:spLocks/>
            </p:cNvSpPr>
            <p:nvPr/>
          </p:nvSpPr>
          <p:spPr bwMode="gray">
            <a:xfrm>
              <a:off x="-1" y="5629"/>
              <a:ext cx="389" cy="417"/>
            </a:xfrm>
            <a:custGeom>
              <a:avLst/>
              <a:gdLst>
                <a:gd name="T0" fmla="*/ 314 w 389"/>
                <a:gd name="T1" fmla="*/ 416 h 417"/>
                <a:gd name="T2" fmla="*/ 389 w 389"/>
                <a:gd name="T3" fmla="*/ 417 h 417"/>
                <a:gd name="T4" fmla="*/ 158 w 389"/>
                <a:gd name="T5" fmla="*/ 297 h 417"/>
                <a:gd name="T6" fmla="*/ 39 w 389"/>
                <a:gd name="T7" fmla="*/ 179 h 417"/>
                <a:gd name="T8" fmla="*/ 0 w 389"/>
                <a:gd name="T9" fmla="*/ 0 h 417"/>
                <a:gd name="T10" fmla="*/ 1 w 389"/>
                <a:gd name="T11" fmla="*/ 417 h 4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9" h="417">
                  <a:moveTo>
                    <a:pt x="314" y="416"/>
                  </a:moveTo>
                  <a:lnTo>
                    <a:pt x="389" y="417"/>
                  </a:lnTo>
                  <a:lnTo>
                    <a:pt x="158" y="297"/>
                  </a:lnTo>
                  <a:lnTo>
                    <a:pt x="39" y="179"/>
                  </a:lnTo>
                  <a:lnTo>
                    <a:pt x="0" y="0"/>
                  </a:lnTo>
                  <a:lnTo>
                    <a:pt x="1" y="417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8" name="Freeform 18"/>
            <p:cNvSpPr>
              <a:spLocks/>
            </p:cNvSpPr>
            <p:nvPr/>
          </p:nvSpPr>
          <p:spPr bwMode="gray">
            <a:xfrm>
              <a:off x="7701" y="5645"/>
              <a:ext cx="363" cy="403"/>
            </a:xfrm>
            <a:custGeom>
              <a:avLst/>
              <a:gdLst>
                <a:gd name="T0" fmla="*/ 2147483646 w 232"/>
                <a:gd name="T1" fmla="*/ 0 h 290"/>
                <a:gd name="T2" fmla="*/ 2147483646 w 232"/>
                <a:gd name="T3" fmla="*/ 200650961 h 290"/>
                <a:gd name="T4" fmla="*/ 2147483646 w 232"/>
                <a:gd name="T5" fmla="*/ 353812894 h 290"/>
                <a:gd name="T6" fmla="*/ 0 w 232"/>
                <a:gd name="T7" fmla="*/ 404610191 h 290"/>
                <a:gd name="T8" fmla="*/ 2147483646 w 232"/>
                <a:gd name="T9" fmla="*/ 400658243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59" name="AutoShape 19"/>
            <p:cNvSpPr>
              <a:spLocks noChangeArrowheads="1"/>
            </p:cNvSpPr>
            <p:nvPr/>
          </p:nvSpPr>
          <p:spPr bwMode="gray">
            <a:xfrm>
              <a:off x="26" y="42"/>
              <a:ext cx="8012" cy="5985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  <p:sp>
          <p:nvSpPr>
            <p:cNvPr id="2060" name="Freeform 20"/>
            <p:cNvSpPr>
              <a:spLocks/>
            </p:cNvSpPr>
            <p:nvPr/>
          </p:nvSpPr>
          <p:spPr bwMode="gray">
            <a:xfrm>
              <a:off x="-1" y="13"/>
              <a:ext cx="405" cy="441"/>
            </a:xfrm>
            <a:custGeom>
              <a:avLst/>
              <a:gdLst>
                <a:gd name="T0" fmla="*/ 2 w 405"/>
                <a:gd name="T1" fmla="*/ 441 h 441"/>
                <a:gd name="T2" fmla="*/ 107 w 405"/>
                <a:gd name="T3" fmla="*/ 175 h 441"/>
                <a:gd name="T4" fmla="*/ 387 w 405"/>
                <a:gd name="T5" fmla="*/ 0 h 441"/>
                <a:gd name="T6" fmla="*/ 1 w 405"/>
                <a:gd name="T7" fmla="*/ 0 h 4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05" h="441">
                  <a:moveTo>
                    <a:pt x="2" y="441"/>
                  </a:moveTo>
                  <a:cubicBezTo>
                    <a:pt x="19" y="397"/>
                    <a:pt x="0" y="345"/>
                    <a:pt x="107" y="175"/>
                  </a:cubicBezTo>
                  <a:cubicBezTo>
                    <a:pt x="214" y="6"/>
                    <a:pt x="405" y="16"/>
                    <a:pt x="387" y="0"/>
                  </a:cubicBezTo>
                  <a:lnTo>
                    <a:pt x="1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61" name="Freeform 21"/>
            <p:cNvSpPr>
              <a:spLocks/>
            </p:cNvSpPr>
            <p:nvPr/>
          </p:nvSpPr>
          <p:spPr bwMode="gray">
            <a:xfrm>
              <a:off x="7588" y="0"/>
              <a:ext cx="470" cy="483"/>
            </a:xfrm>
            <a:custGeom>
              <a:avLst/>
              <a:gdLst>
                <a:gd name="T0" fmla="*/ 0 w 470"/>
                <a:gd name="T1" fmla="*/ 4 h 483"/>
                <a:gd name="T2" fmla="*/ 342 w 470"/>
                <a:gd name="T3" fmla="*/ 150 h 483"/>
                <a:gd name="T4" fmla="*/ 470 w 470"/>
                <a:gd name="T5" fmla="*/ 461 h 483"/>
                <a:gd name="T6" fmla="*/ 470 w 470"/>
                <a:gd name="T7" fmla="*/ 0 h 48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70" h="483">
                  <a:moveTo>
                    <a:pt x="0" y="4"/>
                  </a:moveTo>
                  <a:cubicBezTo>
                    <a:pt x="57" y="28"/>
                    <a:pt x="264" y="74"/>
                    <a:pt x="342" y="150"/>
                  </a:cubicBezTo>
                  <a:cubicBezTo>
                    <a:pt x="450" y="275"/>
                    <a:pt x="452" y="483"/>
                    <a:pt x="470" y="461"/>
                  </a:cubicBezTo>
                  <a:lnTo>
                    <a:pt x="47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56" name="Line 22"/>
          <p:cNvSpPr>
            <a:spLocks noChangeShapeType="1"/>
          </p:cNvSpPr>
          <p:nvPr/>
        </p:nvSpPr>
        <p:spPr bwMode="gray">
          <a:xfrm>
            <a:off x="323850" y="6500813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3" r:id="rId1"/>
    <p:sldLayoutId id="2147485265" r:id="rId2"/>
  </p:sldLayoutIdLst>
  <p:transition spd="med"/>
  <p:hf sldNum="0" hdr="0" dt="0"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5pPr>
      <a:lvl6pPr marL="4572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6pPr>
      <a:lvl7pPr marL="9144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7pPr>
      <a:lvl8pPr marL="13716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8pPr>
      <a:lvl9pPr marL="18288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100">
          <a:solidFill>
            <a:schemeClr val="tx1"/>
          </a:solidFill>
          <a:latin typeface="+mj-lt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j-lt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j-lt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5pPr>
      <a:lvl6pPr marL="26114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6pPr>
      <a:lvl7pPr marL="30686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7pPr>
      <a:lvl8pPr marL="35258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8pPr>
      <a:lvl9pPr marL="39830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1689455" y="1806063"/>
            <a:ext cx="5788025" cy="135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114000"/>
              </a:lnSpc>
              <a:defRPr/>
            </a:pPr>
            <a:r>
              <a:rPr lang="ar-DZ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مقياس </a:t>
            </a:r>
            <a:r>
              <a:rPr lang="ar-DZ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:</a:t>
            </a:r>
          </a:p>
          <a:p>
            <a:pPr algn="ctr" eaLnBrk="1" hangingPunct="1">
              <a:lnSpc>
                <a:spcPct val="114000"/>
              </a:lnSpc>
              <a:defRPr/>
            </a:pPr>
            <a:r>
              <a:rPr lang="ar-DZ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التدقيق البنكي</a:t>
            </a:r>
            <a:endParaRPr lang="ar-DZ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068137" y="3624638"/>
            <a:ext cx="7143800" cy="70788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ar-DZ" sz="4000" b="1" i="1" dirty="0" smtClean="0">
                <a:solidFill>
                  <a:schemeClr val="accent5">
                    <a:lumMod val="50000"/>
                  </a:schemeClr>
                </a:solidFill>
              </a:rPr>
              <a:t>تقرير المراجع</a:t>
            </a:r>
            <a:endParaRPr lang="en-US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496787" y="351242"/>
            <a:ext cx="62865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DZ" sz="2400" b="1" dirty="0">
                <a:solidFill>
                  <a:schemeClr val="tx1">
                    <a:lumMod val="50000"/>
                  </a:schemeClr>
                </a:solidFill>
                <a:latin typeface="Copperplate Gothic Light" pitchFamily="34" charset="0"/>
              </a:rPr>
              <a:t>المركز الجامعي مرسلي عبد الله تيبازة</a:t>
            </a:r>
          </a:p>
          <a:p>
            <a:pPr algn="ctr" eaLnBrk="1" hangingPunct="1">
              <a:defRPr/>
            </a:pPr>
            <a:r>
              <a:rPr lang="ar-DZ" sz="2400" b="1" dirty="0">
                <a:solidFill>
                  <a:schemeClr val="tx1">
                    <a:lumMod val="50000"/>
                  </a:schemeClr>
                </a:solidFill>
                <a:latin typeface="Copperplate Gothic Light" pitchFamily="34" charset="0"/>
              </a:rPr>
              <a:t>معهد العلوم الاقتصادية والتجارية </a:t>
            </a:r>
            <a:r>
              <a:rPr lang="ar-DZ" sz="2400" b="1" dirty="0" smtClean="0">
                <a:solidFill>
                  <a:schemeClr val="tx1">
                    <a:lumMod val="50000"/>
                  </a:schemeClr>
                </a:solidFill>
                <a:latin typeface="Copperplate Gothic Light" pitchFamily="34" charset="0"/>
              </a:rPr>
              <a:t>وعلوم التسيير</a:t>
            </a:r>
            <a:endParaRPr lang="ar-DZ" sz="2400" b="1" dirty="0">
              <a:solidFill>
                <a:schemeClr val="tx1">
                  <a:lumMod val="50000"/>
                </a:schemeClr>
              </a:solidFill>
              <a:latin typeface="Copperplate Gothic Light" pitchFamily="34" charset="0"/>
            </a:endParaRPr>
          </a:p>
          <a:p>
            <a:pPr algn="ctr" eaLnBrk="1" hangingPunct="1">
              <a:defRPr/>
            </a:pPr>
            <a:r>
              <a:rPr lang="ar-DZ" sz="2400" b="1" dirty="0" smtClean="0">
                <a:solidFill>
                  <a:schemeClr val="tx1">
                    <a:lumMod val="50000"/>
                  </a:schemeClr>
                </a:solidFill>
                <a:latin typeface="Copperplate Gothic Light" pitchFamily="34" charset="0"/>
              </a:rPr>
              <a:t>.</a:t>
            </a:r>
            <a:endParaRPr lang="ar-DZ" sz="2400" b="1" dirty="0">
              <a:solidFill>
                <a:schemeClr val="tx1">
                  <a:lumMod val="50000"/>
                </a:schemeClr>
              </a:solidFill>
              <a:latin typeface="Copperplate Gothic Light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68300" y="3408363"/>
            <a:ext cx="2259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rtl="1" eaLnBrk="1" hangingPunct="1"/>
            <a:r>
              <a:rPr lang="ar-DZ" altLang="ar-DZ" sz="2400" b="1">
                <a:solidFill>
                  <a:schemeClr val="bg1"/>
                </a:solidFill>
                <a:latin typeface="Arabic Typesetting" pitchFamily="66" charset="-78"/>
                <a:cs typeface="Arabic Typesetting" pitchFamily="66" charset="-78"/>
              </a:rPr>
              <a:t>من إنجاز المترشح: شاوش حجة</a:t>
            </a:r>
            <a:endParaRPr lang="fr-FR" altLang="ar-DZ" sz="2400" b="1">
              <a:solidFill>
                <a:schemeClr val="bg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875506" y="332656"/>
            <a:ext cx="7392987" cy="1008856"/>
          </a:xfrm>
        </p:spPr>
        <p:txBody>
          <a:bodyPr/>
          <a:lstStyle/>
          <a:p>
            <a:pPr rtl="1"/>
            <a:r>
              <a:rPr lang="ar-DZ" sz="4000" kern="1200" dirty="0">
                <a:solidFill>
                  <a:schemeClr val="tx1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المفاهيم المرتبطة </a:t>
            </a:r>
            <a:r>
              <a:rPr lang="ar-DZ" sz="4000" kern="1200" dirty="0" smtClean="0">
                <a:solidFill>
                  <a:schemeClr val="tx1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ب</a:t>
            </a:r>
            <a:r>
              <a:rPr lang="ar-DZ" sz="4000" kern="1200" dirty="0">
                <a:solidFill>
                  <a:schemeClr val="tx1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</a:t>
            </a:r>
            <a:r>
              <a:rPr lang="ar-DZ" sz="4000" kern="1200" dirty="0" smtClean="0">
                <a:solidFill>
                  <a:schemeClr val="tx1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لقانون </a:t>
            </a:r>
            <a:r>
              <a:rPr lang="ar-DZ" sz="4000" kern="1200" dirty="0">
                <a:solidFill>
                  <a:schemeClr val="tx1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الجبائي</a:t>
            </a:r>
            <a:endParaRPr lang="fr-FR" sz="4000" kern="1200" dirty="0">
              <a:solidFill>
                <a:schemeClr val="tx1"/>
              </a:solidFill>
              <a:latin typeface="Traditional Arabic" pitchFamily="18" charset="-78"/>
              <a:ea typeface="+mn-ea"/>
              <a:cs typeface="Traditional Arabic" pitchFamily="18" charset="-78"/>
            </a:endParaRPr>
          </a:p>
        </p:txBody>
      </p:sp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/>
              <a:pPr/>
              <a:t>2</a:t>
            </a:fld>
            <a:endParaRPr lang="en-US" altLang="ar-DZ" sz="1300" smtClean="0"/>
          </a:p>
        </p:txBody>
      </p:sp>
      <p:sp>
        <p:nvSpPr>
          <p:cNvPr id="2" name="Rectangle 1"/>
          <p:cNvSpPr/>
          <p:nvPr/>
        </p:nvSpPr>
        <p:spPr>
          <a:xfrm>
            <a:off x="755576" y="2132856"/>
            <a:ext cx="763284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/>
              <a:t>القانون الجبائي: </a:t>
            </a:r>
          </a:p>
          <a:p>
            <a:pPr algn="just" rtl="1"/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هو مجموعة القواعد القانونية التي تنظم العلاقة بين المكلف بالضريبة والادارة الضريبية,</a:t>
            </a:r>
          </a:p>
          <a:p>
            <a:pPr algn="just" rtl="1"/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يقوم بتحليل القواعد القانونية المفروضة على المكلف بالضريبة وعلى مؤسسات الدولة وهو يبحث عن الاساليب المطبقة في الدولة ويتولى توضيحها وكيفية </a:t>
            </a:r>
            <a:r>
              <a:rPr lang="ar-DZ" sz="3200" dirty="0" err="1" smtClean="0">
                <a:latin typeface="Traditional Arabic" pitchFamily="18" charset="-78"/>
                <a:cs typeface="Traditional Arabic" pitchFamily="18" charset="-78"/>
              </a:rPr>
              <a:t>تنفيدها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 والطرق المتبعة لتأسيسها وجبايتها.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8065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874713" y="115888"/>
            <a:ext cx="7392987" cy="563562"/>
          </a:xfrm>
        </p:spPr>
        <p:txBody>
          <a:bodyPr/>
          <a:lstStyle/>
          <a:p>
            <a:pPr rtl="1" eaLnBrk="1" hangingPunct="1"/>
            <a:r>
              <a:rPr lang="ar-DZ" sz="4400" dirty="0" smtClean="0"/>
              <a:t/>
            </a:r>
            <a:br>
              <a:rPr lang="ar-DZ" sz="4400" dirty="0" smtClean="0"/>
            </a:br>
            <a:r>
              <a:rPr lang="fr-FR" sz="5400" dirty="0"/>
              <a:t/>
            </a:r>
            <a:br>
              <a:rPr lang="fr-FR" sz="5400" dirty="0"/>
            </a:br>
            <a:endParaRPr lang="fr-FR" sz="54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/>
              <a:pPr/>
              <a:t>3</a:t>
            </a:fld>
            <a:endParaRPr lang="en-US" altLang="ar-DZ" sz="1300" smtClean="0"/>
          </a:p>
        </p:txBody>
      </p:sp>
      <p:sp>
        <p:nvSpPr>
          <p:cNvPr id="3" name="Rectangle 2"/>
          <p:cNvSpPr/>
          <p:nvPr/>
        </p:nvSpPr>
        <p:spPr>
          <a:xfrm>
            <a:off x="827584" y="861142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JO" sz="3200" dirty="0" smtClean="0"/>
              <a:t>الحدود </a:t>
            </a:r>
            <a:r>
              <a:rPr lang="ar-JO" sz="3200" dirty="0"/>
              <a:t>القطرية.</a:t>
            </a:r>
            <a:endParaRPr lang="fr-FR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/>
              <a:pPr/>
              <a:t>4</a:t>
            </a:fld>
            <a:endParaRPr lang="en-US" altLang="ar-DZ" sz="130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404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>
                <a:solidFill>
                  <a:srgbClr val="000066"/>
                </a:solidFill>
              </a:rPr>
              <a:pPr/>
              <a:t>5</a:t>
            </a:fld>
            <a:endParaRPr lang="en-US" altLang="ar-DZ" sz="1300" smtClean="0">
              <a:solidFill>
                <a:srgbClr val="00006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737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>
                <a:solidFill>
                  <a:srgbClr val="000066"/>
                </a:solidFill>
              </a:rPr>
              <a:pPr/>
              <a:t>6</a:t>
            </a:fld>
            <a:endParaRPr lang="en-US" altLang="ar-DZ" sz="1300" smtClean="0">
              <a:solidFill>
                <a:srgbClr val="000066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737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>
                <a:solidFill>
                  <a:srgbClr val="000066"/>
                </a:solidFill>
              </a:rPr>
              <a:pPr/>
              <a:t>7</a:t>
            </a:fld>
            <a:endParaRPr lang="en-US" altLang="ar-DZ" sz="1300" smtClean="0">
              <a:solidFill>
                <a:srgbClr val="000066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737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3623D7-CD4D-4C9B-8704-0AE7AB0E9935}" type="slidenum">
              <a:rPr lang="en-US" altLang="ar-DZ" sz="1300" smtClean="0">
                <a:solidFill>
                  <a:srgbClr val="000066"/>
                </a:solidFill>
              </a:rPr>
              <a:pPr/>
              <a:t>8</a:t>
            </a:fld>
            <a:endParaRPr lang="en-US" altLang="ar-DZ" sz="1300" smtClean="0">
              <a:solidFill>
                <a:srgbClr val="000066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737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030TGp">
  <a:themeElements>
    <a:clrScheme name="1_021TGp_bizmedical_light 3">
      <a:dk1>
        <a:srgbClr val="000066"/>
      </a:dk1>
      <a:lt1>
        <a:srgbClr val="FFFFFF"/>
      </a:lt1>
      <a:dk2>
        <a:srgbClr val="1C74CC"/>
      </a:dk2>
      <a:lt2>
        <a:srgbClr val="B2B2B2"/>
      </a:lt2>
      <a:accent1>
        <a:srgbClr val="A2CCFA"/>
      </a:accent1>
      <a:accent2>
        <a:srgbClr val="E26052"/>
      </a:accent2>
      <a:accent3>
        <a:srgbClr val="FFFFFF"/>
      </a:accent3>
      <a:accent4>
        <a:srgbClr val="000056"/>
      </a:accent4>
      <a:accent5>
        <a:srgbClr val="CEE2FC"/>
      </a:accent5>
      <a:accent6>
        <a:srgbClr val="CD5649"/>
      </a:accent6>
      <a:hlink>
        <a:srgbClr val="3FA3DB"/>
      </a:hlink>
      <a:folHlink>
        <a:srgbClr val="2C98A0"/>
      </a:folHlink>
    </a:clrScheme>
    <a:fontScheme name="1_021TGp_bizmedical_light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ln>
          <a:headEnd type="none" w="med" len="med"/>
          <a:tailEnd type="arrow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>
    <a:extraClrScheme>
      <a:clrScheme name="1_021TGp_bizmedical_light 1">
        <a:dk1>
          <a:srgbClr val="000066"/>
        </a:dk1>
        <a:lt1>
          <a:srgbClr val="FFFFFF"/>
        </a:lt1>
        <a:dk2>
          <a:srgbClr val="1EA491"/>
        </a:dk2>
        <a:lt2>
          <a:srgbClr val="B2B2B2"/>
        </a:lt2>
        <a:accent1>
          <a:srgbClr val="A3D5A8"/>
        </a:accent1>
        <a:accent2>
          <a:srgbClr val="99CC00"/>
        </a:accent2>
        <a:accent3>
          <a:srgbClr val="FFFFFF"/>
        </a:accent3>
        <a:accent4>
          <a:srgbClr val="000056"/>
        </a:accent4>
        <a:accent5>
          <a:srgbClr val="CEE7D1"/>
        </a:accent5>
        <a:accent6>
          <a:srgbClr val="8AB900"/>
        </a:accent6>
        <a:hlink>
          <a:srgbClr val="6CAE87"/>
        </a:hlink>
        <a:folHlink>
          <a:srgbClr val="386B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21TGp_bizmedical_light 2">
        <a:dk1>
          <a:srgbClr val="000066"/>
        </a:dk1>
        <a:lt1>
          <a:srgbClr val="FFFFFF"/>
        </a:lt1>
        <a:dk2>
          <a:srgbClr val="1074A6"/>
        </a:dk2>
        <a:lt2>
          <a:srgbClr val="B2B2B2"/>
        </a:lt2>
        <a:accent1>
          <a:srgbClr val="96DAF2"/>
        </a:accent1>
        <a:accent2>
          <a:srgbClr val="D98E5B"/>
        </a:accent2>
        <a:accent3>
          <a:srgbClr val="FFFFFF"/>
        </a:accent3>
        <a:accent4>
          <a:srgbClr val="000056"/>
        </a:accent4>
        <a:accent5>
          <a:srgbClr val="C9EAF7"/>
        </a:accent5>
        <a:accent6>
          <a:srgbClr val="C48052"/>
        </a:accent6>
        <a:hlink>
          <a:srgbClr val="6847D3"/>
        </a:hlink>
        <a:folHlink>
          <a:srgbClr val="00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21TGp_bizmedical_light 3">
        <a:dk1>
          <a:srgbClr val="000066"/>
        </a:dk1>
        <a:lt1>
          <a:srgbClr val="FFFFFF"/>
        </a:lt1>
        <a:dk2>
          <a:srgbClr val="1C74CC"/>
        </a:dk2>
        <a:lt2>
          <a:srgbClr val="B2B2B2"/>
        </a:lt2>
        <a:accent1>
          <a:srgbClr val="A2CCFA"/>
        </a:accent1>
        <a:accent2>
          <a:srgbClr val="E26052"/>
        </a:accent2>
        <a:accent3>
          <a:srgbClr val="FFFFFF"/>
        </a:accent3>
        <a:accent4>
          <a:srgbClr val="000056"/>
        </a:accent4>
        <a:accent5>
          <a:srgbClr val="CEE2FC"/>
        </a:accent5>
        <a:accent6>
          <a:srgbClr val="CD5649"/>
        </a:accent6>
        <a:hlink>
          <a:srgbClr val="3FA3DB"/>
        </a:hlink>
        <a:folHlink>
          <a:srgbClr val="2C98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db2004c019l">
  <a:themeElements>
    <a:clrScheme name="sample 3">
      <a:dk1>
        <a:srgbClr val="000066"/>
      </a:dk1>
      <a:lt1>
        <a:srgbClr val="FFFFFF"/>
      </a:lt1>
      <a:dk2>
        <a:srgbClr val="58A252"/>
      </a:dk2>
      <a:lt2>
        <a:srgbClr val="B2B2B2"/>
      </a:lt2>
      <a:accent1>
        <a:srgbClr val="0066FF"/>
      </a:accent1>
      <a:accent2>
        <a:srgbClr val="2C95A0"/>
      </a:accent2>
      <a:accent3>
        <a:srgbClr val="FFFFFF"/>
      </a:accent3>
      <a:accent4>
        <a:srgbClr val="000056"/>
      </a:accent4>
      <a:accent5>
        <a:srgbClr val="AAB8FF"/>
      </a:accent5>
      <a:accent6>
        <a:srgbClr val="278791"/>
      </a:accent6>
      <a:hlink>
        <a:srgbClr val="35BBE5"/>
      </a:hlink>
      <a:folHlink>
        <a:srgbClr val="872ECA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33CCCC"/>
        </a:accent1>
        <a:accent2>
          <a:srgbClr val="0099CC"/>
        </a:accent2>
        <a:accent3>
          <a:srgbClr val="FFFFFF"/>
        </a:accent3>
        <a:accent4>
          <a:srgbClr val="000056"/>
        </a:accent4>
        <a:accent5>
          <a:srgbClr val="ADE2E2"/>
        </a:accent5>
        <a:accent6>
          <a:srgbClr val="008AB9"/>
        </a:accent6>
        <a:hlink>
          <a:srgbClr val="6A9EB0"/>
        </a:hlink>
        <a:folHlink>
          <a:srgbClr val="66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415CB3"/>
        </a:dk2>
        <a:lt2>
          <a:srgbClr val="B2B2B2"/>
        </a:lt2>
        <a:accent1>
          <a:srgbClr val="55AEEB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B4D3F3"/>
        </a:accent5>
        <a:accent6>
          <a:srgbClr val="E78A2D"/>
        </a:accent6>
        <a:hlink>
          <a:srgbClr val="4D7AB5"/>
        </a:hlink>
        <a:folHlink>
          <a:srgbClr val="99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0066FF"/>
        </a:accent1>
        <a:accent2>
          <a:srgbClr val="2C95A0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78791"/>
        </a:accent6>
        <a:hlink>
          <a:srgbClr val="35BBE5"/>
        </a:hlink>
        <a:folHlink>
          <a:srgbClr val="872E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30085</TotalTime>
  <Words>90</Words>
  <Application>Microsoft Office PowerPoint</Application>
  <PresentationFormat>Affichage à l'écran (4:3)</PresentationFormat>
  <Paragraphs>28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F030TGp</vt:lpstr>
      <vt:lpstr>cdb2004c019l</vt:lpstr>
      <vt:lpstr>Présentation PowerPoint</vt:lpstr>
      <vt:lpstr>المفاهيم المرتبطة بالقانون الجبائي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.</dc:creator>
  <cp:lastModifiedBy>User</cp:lastModifiedBy>
  <cp:revision>1378</cp:revision>
  <dcterms:created xsi:type="dcterms:W3CDTF">2007-12-28T17:51:28Z</dcterms:created>
  <dcterms:modified xsi:type="dcterms:W3CDTF">2022-01-13T06:45:18Z</dcterms:modified>
</cp:coreProperties>
</file>