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757" r:id="rId2"/>
  </p:sldMasterIdLst>
  <p:notesMasterIdLst>
    <p:notesMasterId r:id="rId11"/>
  </p:notesMasterIdLst>
  <p:handoutMasterIdLst>
    <p:handoutMasterId r:id="rId12"/>
  </p:handoutMasterIdLst>
  <p:sldIdLst>
    <p:sldId id="256" r:id="rId3"/>
    <p:sldId id="359" r:id="rId4"/>
    <p:sldId id="389" r:id="rId5"/>
    <p:sldId id="351" r:id="rId6"/>
    <p:sldId id="361" r:id="rId7"/>
    <p:sldId id="381" r:id="rId8"/>
    <p:sldId id="390" r:id="rId9"/>
    <p:sldId id="391" r:id="rId10"/>
  </p:sldIdLst>
  <p:sldSz cx="9144000" cy="6858000" type="screen4x3"/>
  <p:notesSz cx="6734175" cy="98679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C6B"/>
    <a:srgbClr val="FEE1A8"/>
    <a:srgbClr val="FF8585"/>
    <a:srgbClr val="F7FA6E"/>
    <a:srgbClr val="080808"/>
    <a:srgbClr val="203A1E"/>
    <a:srgbClr val="ABDB77"/>
    <a:srgbClr val="6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4865" autoAdjust="0"/>
  </p:normalViewPr>
  <p:slideViewPr>
    <p:cSldViewPr>
      <p:cViewPr varScale="1">
        <p:scale>
          <a:sx n="54" d="100"/>
          <a:sy n="54" d="100"/>
        </p:scale>
        <p:origin x="-1860" y="-90"/>
      </p:cViewPr>
      <p:guideLst>
        <p:guide orient="horz" pos="2160"/>
        <p:guide pos="2880"/>
      </p:guideLst>
    </p:cSldViewPr>
  </p:slideViewPr>
  <p:outlineViewPr>
    <p:cViewPr>
      <p:scale>
        <a:sx n="33" d="100"/>
        <a:sy n="33" d="100"/>
      </p:scale>
      <p:origin x="0" y="-1722"/>
    </p:cViewPr>
  </p:outlineViewPr>
  <p:notesTextViewPr>
    <p:cViewPr>
      <p:scale>
        <a:sx n="3" d="2"/>
        <a:sy n="3" d="2"/>
      </p:scale>
      <p:origin x="0" y="0"/>
    </p:cViewPr>
  </p:notesTextViewPr>
  <p:sorterViewPr>
    <p:cViewPr>
      <p:scale>
        <a:sx n="66" d="100"/>
        <a:sy n="66" d="100"/>
      </p:scale>
      <p:origin x="0" y="0"/>
    </p:cViewPr>
  </p:sorterViewPr>
  <p:notesViewPr>
    <p:cSldViewPr>
      <p:cViewPr>
        <p:scale>
          <a:sx n="125" d="100"/>
          <a:sy n="125" d="100"/>
        </p:scale>
        <p:origin x="-1398" y="-72"/>
      </p:cViewPr>
      <p:guideLst>
        <p:guide orient="horz" pos="3108"/>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17825"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200">
                <a:latin typeface="Arial" charset="0"/>
                <a:cs typeface="Arial" charset="0"/>
              </a:defRPr>
            </a:lvl1pPr>
          </a:lstStyle>
          <a:p>
            <a:pPr>
              <a:defRPr/>
            </a:pPr>
            <a:endParaRPr lang="fr-FR"/>
          </a:p>
        </p:txBody>
      </p:sp>
      <p:sp>
        <p:nvSpPr>
          <p:cNvPr id="37891" name="Rectangle 3"/>
          <p:cNvSpPr>
            <a:spLocks noGrp="1" noChangeArrowheads="1"/>
          </p:cNvSpPr>
          <p:nvPr>
            <p:ph type="dt" sz="quarter" idx="1"/>
          </p:nvPr>
        </p:nvSpPr>
        <p:spPr bwMode="auto">
          <a:xfrm>
            <a:off x="3816350" y="0"/>
            <a:ext cx="2917825"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eaLnBrk="1" hangingPunct="1">
              <a:defRPr sz="1200">
                <a:latin typeface="Arial" charset="0"/>
                <a:cs typeface="Arial" charset="0"/>
              </a:defRPr>
            </a:lvl1pPr>
          </a:lstStyle>
          <a:p>
            <a:pPr>
              <a:defRPr/>
            </a:pPr>
            <a:fld id="{9E13599B-2859-48F9-ADD2-84C01AF77BAF}" type="datetimeFigureOut">
              <a:rPr lang="fr-FR"/>
              <a:pPr>
                <a:defRPr/>
              </a:pPr>
              <a:t>20/12/2021</a:t>
            </a:fld>
            <a:endParaRPr lang="fr-FR"/>
          </a:p>
        </p:txBody>
      </p:sp>
      <p:sp>
        <p:nvSpPr>
          <p:cNvPr id="37892" name="Rectangle 4"/>
          <p:cNvSpPr>
            <a:spLocks noGrp="1" noChangeArrowheads="1"/>
          </p:cNvSpPr>
          <p:nvPr>
            <p:ph type="ftr" sz="quarter" idx="2"/>
          </p:nvPr>
        </p:nvSpPr>
        <p:spPr bwMode="auto">
          <a:xfrm>
            <a:off x="0" y="9374188"/>
            <a:ext cx="2917825"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1" hangingPunct="1">
              <a:defRPr sz="1200">
                <a:latin typeface="Arial" charset="0"/>
                <a:cs typeface="Arial" charset="0"/>
              </a:defRPr>
            </a:lvl1pPr>
          </a:lstStyle>
          <a:p>
            <a:pPr>
              <a:defRPr/>
            </a:pPr>
            <a:endParaRPr lang="fr-FR"/>
          </a:p>
        </p:txBody>
      </p:sp>
      <p:sp>
        <p:nvSpPr>
          <p:cNvPr id="37893" name="Rectangle 5"/>
          <p:cNvSpPr>
            <a:spLocks noGrp="1" noChangeArrowheads="1"/>
          </p:cNvSpPr>
          <p:nvPr>
            <p:ph type="sldNum" sz="quarter" idx="3"/>
          </p:nvPr>
        </p:nvSpPr>
        <p:spPr bwMode="auto">
          <a:xfrm>
            <a:off x="3816350" y="9374188"/>
            <a:ext cx="2917825"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9CB11E16-2CE5-482D-9BD2-4E0440436091}" type="slidenum">
              <a:rPr lang="fr-FR" altLang="ar-DZ"/>
              <a:pPr/>
              <a:t>‹N°›</a:t>
            </a:fld>
            <a:endParaRPr lang="fr-FR" altLang="ar-DZ"/>
          </a:p>
        </p:txBody>
      </p:sp>
    </p:spTree>
    <p:extLst>
      <p:ext uri="{BB962C8B-B14F-4D97-AF65-F5344CB8AC3E}">
        <p14:creationId xmlns:p14="http://schemas.microsoft.com/office/powerpoint/2010/main" val="3965524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7825" cy="493713"/>
          </a:xfrm>
          <a:prstGeom prst="rect">
            <a:avLst/>
          </a:prstGeom>
        </p:spPr>
        <p:txBody>
          <a:bodyPr vert="horz" lIns="91440" tIns="45720" rIns="91440" bIns="45720" rtlCol="0"/>
          <a:lstStyle>
            <a:lvl1pPr algn="l" rtl="0" eaLnBrk="1" hangingPunct="1">
              <a:defRPr sz="1200">
                <a:latin typeface="Arial" pitchFamily="34" charset="0"/>
                <a:cs typeface="+mn-cs"/>
              </a:defRPr>
            </a:lvl1pPr>
          </a:lstStyle>
          <a:p>
            <a:pPr>
              <a:defRPr/>
            </a:pPr>
            <a:endParaRPr lang="fr-FR"/>
          </a:p>
        </p:txBody>
      </p:sp>
      <p:sp>
        <p:nvSpPr>
          <p:cNvPr id="3" name="Espace réservé de la date 2"/>
          <p:cNvSpPr>
            <a:spLocks noGrp="1"/>
          </p:cNvSpPr>
          <p:nvPr>
            <p:ph type="dt" idx="1"/>
          </p:nvPr>
        </p:nvSpPr>
        <p:spPr>
          <a:xfrm>
            <a:off x="3814763" y="0"/>
            <a:ext cx="2917825" cy="493713"/>
          </a:xfrm>
          <a:prstGeom prst="rect">
            <a:avLst/>
          </a:prstGeom>
        </p:spPr>
        <p:txBody>
          <a:bodyPr vert="horz" lIns="91440" tIns="45720" rIns="91440" bIns="45720" rtlCol="0"/>
          <a:lstStyle>
            <a:lvl1pPr algn="r" rtl="0" eaLnBrk="1" hangingPunct="1">
              <a:defRPr sz="1200">
                <a:latin typeface="Arial" pitchFamily="34" charset="0"/>
                <a:cs typeface="+mn-cs"/>
              </a:defRPr>
            </a:lvl1pPr>
          </a:lstStyle>
          <a:p>
            <a:pPr>
              <a:defRPr/>
            </a:pPr>
            <a:fld id="{EDC728C0-C55F-4DC3-B2FD-ED9DBB2F36EC}" type="datetimeFigureOut">
              <a:rPr lang="fr-FR"/>
              <a:pPr>
                <a:defRPr/>
              </a:pPr>
              <a:t>20/12/2021</a:t>
            </a:fld>
            <a:endParaRPr lang="fr-FR"/>
          </a:p>
        </p:txBody>
      </p:sp>
      <p:sp>
        <p:nvSpPr>
          <p:cNvPr id="4" name="Espace réservé de l'image des diapositives 3"/>
          <p:cNvSpPr>
            <a:spLocks noGrp="1" noRot="1" noChangeAspect="1"/>
          </p:cNvSpPr>
          <p:nvPr>
            <p:ph type="sldImg" idx="2"/>
          </p:nvPr>
        </p:nvSpPr>
        <p:spPr>
          <a:xfrm>
            <a:off x="900113" y="739775"/>
            <a:ext cx="4933950" cy="3700463"/>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73100" y="4687888"/>
            <a:ext cx="5387975" cy="4440237"/>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9372600"/>
            <a:ext cx="2917825" cy="493713"/>
          </a:xfrm>
          <a:prstGeom prst="rect">
            <a:avLst/>
          </a:prstGeom>
        </p:spPr>
        <p:txBody>
          <a:bodyPr vert="horz" lIns="91440" tIns="45720" rIns="91440" bIns="45720" rtlCol="0" anchor="b"/>
          <a:lstStyle>
            <a:lvl1pPr algn="l" rtl="0" eaLnBrk="1" hangingPunct="1">
              <a:defRPr sz="1200">
                <a:latin typeface="Arial" pitchFamily="34" charset="0"/>
                <a:cs typeface="+mn-cs"/>
              </a:defRPr>
            </a:lvl1pPr>
          </a:lstStyle>
          <a:p>
            <a:pPr>
              <a:defRPr/>
            </a:pPr>
            <a:endParaRPr lang="fr-FR"/>
          </a:p>
        </p:txBody>
      </p:sp>
      <p:sp>
        <p:nvSpPr>
          <p:cNvPr id="7" name="Espace réservé du numéro de diapositive 6"/>
          <p:cNvSpPr>
            <a:spLocks noGrp="1"/>
          </p:cNvSpPr>
          <p:nvPr>
            <p:ph type="sldNum" sz="quarter" idx="5"/>
          </p:nvPr>
        </p:nvSpPr>
        <p:spPr>
          <a:xfrm>
            <a:off x="3814763" y="9372600"/>
            <a:ext cx="2917825" cy="493713"/>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13CE845F-5DB6-4A0B-87FF-B89C10D297FE}" type="slidenum">
              <a:rPr lang="fr-FR" altLang="ar-DZ"/>
              <a:pPr/>
              <a:t>‹N°›</a:t>
            </a:fld>
            <a:endParaRPr lang="fr-FR" altLang="ar-DZ"/>
          </a:p>
        </p:txBody>
      </p:sp>
    </p:spTree>
    <p:extLst>
      <p:ext uri="{BB962C8B-B14F-4D97-AF65-F5344CB8AC3E}">
        <p14:creationId xmlns:p14="http://schemas.microsoft.com/office/powerpoint/2010/main" val="11457384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buFont typeface="Wingdings" pitchFamily="2" charset="2"/>
              <a:buNone/>
            </a:pPr>
            <a:endParaRPr lang="ar-DZ" dirty="0" smtClean="0"/>
          </a:p>
          <a:p>
            <a:pPr algn="r" rtl="1"/>
            <a:endParaRPr lang="ar-DZ" dirty="0" smtClean="0"/>
          </a:p>
        </p:txBody>
      </p:sp>
      <p:sp>
        <p:nvSpPr>
          <p:cNvPr id="1024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6D2EE3CF-2EC1-4476-9345-5DFFC7740C48}" type="slidenum">
              <a:rPr lang="fr-FR" altLang="ar-DZ">
                <a:latin typeface="Arial" charset="0"/>
              </a:rPr>
              <a:pPr/>
              <a:t>1</a:t>
            </a:fld>
            <a:endParaRPr lang="fr-FR" altLang="ar-DZ">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Espace réservé des commentair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lgn="r" rtl="1">
              <a:buFont typeface="Wingdings" panose="05000000000000000000" pitchFamily="2" charset="2"/>
              <a:buChar char="v"/>
              <a:defRPr/>
            </a:pPr>
            <a:endParaRPr lang="ar-DZ" dirty="0" smtClean="0"/>
          </a:p>
        </p:txBody>
      </p:sp>
      <p:sp>
        <p:nvSpPr>
          <p:cNvPr id="2048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854B1565-0677-4C62-BB68-67BA7BE908A7}" type="slidenum">
              <a:rPr lang="fr-FR" altLang="ar-DZ">
                <a:latin typeface="Arial" charset="0"/>
              </a:rPr>
              <a:pPr/>
              <a:t>2</a:t>
            </a:fld>
            <a:endParaRPr lang="fr-FR" altLang="ar-DZ">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Espace réservé des commentair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lgn="r" rtl="1">
              <a:buFont typeface="Wingdings" panose="05000000000000000000" pitchFamily="2" charset="2"/>
              <a:buChar char="v"/>
              <a:defRPr/>
            </a:pPr>
            <a:endParaRPr lang="ar-DZ" dirty="0" smtClean="0"/>
          </a:p>
        </p:txBody>
      </p:sp>
      <p:sp>
        <p:nvSpPr>
          <p:cNvPr id="2048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854B1565-0677-4C62-BB68-67BA7BE908A7}" type="slidenum">
              <a:rPr lang="fr-FR" altLang="ar-DZ">
                <a:solidFill>
                  <a:prstClr val="black"/>
                </a:solidFill>
                <a:latin typeface="Arial" charset="0"/>
              </a:rPr>
              <a:pPr/>
              <a:t>3</a:t>
            </a:fld>
            <a:endParaRPr lang="fr-FR" altLang="ar-DZ">
              <a:solidFill>
                <a:prstClr val="black"/>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Espace réservé des commentair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lgn="r" rtl="1">
              <a:buFont typeface="Wingdings" panose="05000000000000000000" pitchFamily="2" charset="2"/>
              <a:buChar char="v"/>
              <a:defRPr/>
            </a:pPr>
            <a:endParaRPr lang="ar-DZ" dirty="0" smtClean="0"/>
          </a:p>
        </p:txBody>
      </p:sp>
      <p:sp>
        <p:nvSpPr>
          <p:cNvPr id="2048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854B1565-0677-4C62-BB68-67BA7BE908A7}" type="slidenum">
              <a:rPr lang="fr-FR" altLang="ar-DZ">
                <a:latin typeface="Arial" charset="0"/>
              </a:rPr>
              <a:pPr/>
              <a:t>4</a:t>
            </a:fld>
            <a:endParaRPr lang="fr-FR" altLang="ar-DZ">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Espace réservé des commentair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defRPr/>
            </a:pPr>
            <a:endParaRPr lang="ar-DZ" dirty="0" smtClean="0"/>
          </a:p>
        </p:txBody>
      </p:sp>
      <p:sp>
        <p:nvSpPr>
          <p:cNvPr id="2048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854B1565-0677-4C62-BB68-67BA7BE908A7}" type="slidenum">
              <a:rPr lang="fr-FR" altLang="ar-DZ">
                <a:latin typeface="Arial" charset="0"/>
              </a:rPr>
              <a:pPr/>
              <a:t>5</a:t>
            </a:fld>
            <a:endParaRPr lang="fr-FR" altLang="ar-DZ">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Espace réservé des commentair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defRPr/>
            </a:pPr>
            <a:endParaRPr lang="ar-DZ" dirty="0" smtClean="0"/>
          </a:p>
        </p:txBody>
      </p:sp>
      <p:sp>
        <p:nvSpPr>
          <p:cNvPr id="2048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854B1565-0677-4C62-BB68-67BA7BE908A7}" type="slidenum">
              <a:rPr lang="fr-FR" altLang="ar-DZ">
                <a:solidFill>
                  <a:prstClr val="black"/>
                </a:solidFill>
                <a:latin typeface="Arial" charset="0"/>
              </a:rPr>
              <a:pPr/>
              <a:t>6</a:t>
            </a:fld>
            <a:endParaRPr lang="fr-FR" altLang="ar-DZ">
              <a:solidFill>
                <a:prstClr val="black"/>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Espace réservé des commentair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defRPr/>
            </a:pPr>
            <a:endParaRPr lang="ar-DZ" dirty="0" smtClean="0"/>
          </a:p>
        </p:txBody>
      </p:sp>
      <p:sp>
        <p:nvSpPr>
          <p:cNvPr id="2048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854B1565-0677-4C62-BB68-67BA7BE908A7}" type="slidenum">
              <a:rPr lang="fr-FR" altLang="ar-DZ">
                <a:solidFill>
                  <a:prstClr val="black"/>
                </a:solidFill>
                <a:latin typeface="Arial" charset="0"/>
              </a:rPr>
              <a:pPr/>
              <a:t>7</a:t>
            </a:fld>
            <a:endParaRPr lang="fr-FR" altLang="ar-DZ">
              <a:solidFill>
                <a:prstClr val="black"/>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Espace réservé des commentair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defRPr/>
            </a:pPr>
            <a:endParaRPr lang="ar-DZ" dirty="0" smtClean="0"/>
          </a:p>
        </p:txBody>
      </p:sp>
      <p:sp>
        <p:nvSpPr>
          <p:cNvPr id="2048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854B1565-0677-4C62-BB68-67BA7BE908A7}" type="slidenum">
              <a:rPr lang="fr-FR" altLang="ar-DZ">
                <a:solidFill>
                  <a:prstClr val="black"/>
                </a:solidFill>
                <a:latin typeface="Arial" charset="0"/>
              </a:rPr>
              <a:pPr/>
              <a:t>8</a:t>
            </a:fld>
            <a:endParaRPr lang="fr-FR" altLang="ar-DZ">
              <a:solidFill>
                <a:prstClr val="black"/>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bwMode="gray">
      <p:bgPr>
        <a:solidFill>
          <a:schemeClr val="bg1"/>
        </a:soli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25400" y="-996950"/>
            <a:ext cx="9105900" cy="7842250"/>
            <a:chOff x="16" y="-628"/>
            <a:chExt cx="5736" cy="4940"/>
          </a:xfrm>
        </p:grpSpPr>
        <p:pic>
          <p:nvPicPr>
            <p:cNvPr id="5" name="Picture 3" descr="back_b"/>
            <p:cNvPicPr>
              <a:picLocks noChangeAspect="1" noChangeArrowheads="1"/>
            </p:cNvPicPr>
            <p:nvPr userDrawn="1"/>
          </p:nvPicPr>
          <p:blipFill>
            <a:blip r:embed="rId2"/>
            <a:srcRect/>
            <a:stretch>
              <a:fillRect/>
            </a:stretch>
          </p:blipFill>
          <p:spPr bwMode="auto">
            <a:xfrm>
              <a:off x="24" y="391"/>
              <a:ext cx="5728" cy="3921"/>
            </a:xfrm>
            <a:prstGeom prst="rect">
              <a:avLst/>
            </a:prstGeom>
            <a:gradFill rotWithShape="1">
              <a:gsLst>
                <a:gs pos="0">
                  <a:schemeClr val="tx2">
                    <a:gamma/>
                    <a:shade val="36471"/>
                    <a:invGamma/>
                  </a:schemeClr>
                </a:gs>
                <a:gs pos="100000">
                  <a:schemeClr val="tx2"/>
                </a:gs>
              </a:gsLst>
              <a:lin ang="2700000" scaled="1"/>
            </a:gradFill>
            <a:ln w="9525">
              <a:noFill/>
              <a:miter lim="800000"/>
              <a:headEnd/>
              <a:tailEnd/>
            </a:ln>
          </p:spPr>
        </p:pic>
        <p:sp>
          <p:nvSpPr>
            <p:cNvPr id="6" name="Freeform 4"/>
            <p:cNvSpPr>
              <a:spLocks/>
            </p:cNvSpPr>
            <p:nvPr userDrawn="1"/>
          </p:nvSpPr>
          <p:spPr bwMode="gray">
            <a:xfrm>
              <a:off x="16" y="-628"/>
              <a:ext cx="5712" cy="2676"/>
            </a:xfrm>
            <a:custGeom>
              <a:avLst/>
              <a:gdLst/>
              <a:ahLst/>
              <a:cxnLst>
                <a:cxn ang="0">
                  <a:pos x="0" y="1607"/>
                </a:cxn>
                <a:cxn ang="0">
                  <a:pos x="5548" y="2692"/>
                </a:cxn>
                <a:cxn ang="0">
                  <a:pos x="5736" y="2580"/>
                </a:cxn>
                <a:cxn ang="0">
                  <a:pos x="5738" y="641"/>
                </a:cxn>
                <a:cxn ang="0">
                  <a:pos x="22" y="641"/>
                </a:cxn>
                <a:cxn ang="0">
                  <a:pos x="12" y="1613"/>
                </a:cxn>
              </a:cxnLst>
              <a:rect l="0" t="0" r="r" b="b"/>
              <a:pathLst>
                <a:path w="5738" h="2692">
                  <a:moveTo>
                    <a:pt x="0" y="1607"/>
                  </a:moveTo>
                  <a:cubicBezTo>
                    <a:pt x="4478" y="0"/>
                    <a:pt x="5523" y="2457"/>
                    <a:pt x="5548" y="2692"/>
                  </a:cubicBezTo>
                  <a:lnTo>
                    <a:pt x="5736" y="2580"/>
                  </a:lnTo>
                  <a:lnTo>
                    <a:pt x="5738" y="641"/>
                  </a:lnTo>
                  <a:lnTo>
                    <a:pt x="22" y="641"/>
                  </a:lnTo>
                  <a:cubicBezTo>
                    <a:pt x="22" y="641"/>
                    <a:pt x="12" y="1613"/>
                    <a:pt x="12" y="1613"/>
                  </a:cubicBezTo>
                </a:path>
              </a:pathLst>
            </a:custGeom>
            <a:solidFill>
              <a:schemeClr val="accent3"/>
            </a:solidFill>
            <a:ln w="38100" cmpd="sng">
              <a:noFill/>
              <a:round/>
              <a:headEnd/>
              <a:tailEnd/>
            </a:ln>
            <a:effectLst/>
          </p:spPr>
          <p:txBody>
            <a:bodyPr/>
            <a:lstStyle/>
            <a:p>
              <a:pPr eaLnBrk="1" hangingPunct="1">
                <a:defRPr/>
              </a:pPr>
              <a:endParaRPr lang="fr-FR">
                <a:latin typeface="Arial" panose="020B0604020202020204" pitchFamily="34" charset="0"/>
                <a:cs typeface="+mn-cs"/>
              </a:endParaRPr>
            </a:p>
          </p:txBody>
        </p:sp>
      </p:grpSp>
      <p:grpSp>
        <p:nvGrpSpPr>
          <p:cNvPr id="7" name="Group 5"/>
          <p:cNvGrpSpPr>
            <a:grpSpLocks/>
          </p:cNvGrpSpPr>
          <p:nvPr/>
        </p:nvGrpSpPr>
        <p:grpSpPr bwMode="auto">
          <a:xfrm>
            <a:off x="0" y="3175"/>
            <a:ext cx="9144000" cy="6854825"/>
            <a:chOff x="0" y="2"/>
            <a:chExt cx="5760" cy="4318"/>
          </a:xfrm>
        </p:grpSpPr>
        <p:sp>
          <p:nvSpPr>
            <p:cNvPr id="8" name="Freeform 6"/>
            <p:cNvSpPr>
              <a:spLocks/>
            </p:cNvSpPr>
            <p:nvPr userDrawn="1"/>
          </p:nvSpPr>
          <p:spPr bwMode="gray">
            <a:xfrm>
              <a:off x="5475" y="3"/>
              <a:ext cx="281" cy="344"/>
            </a:xfrm>
            <a:custGeom>
              <a:avLst/>
              <a:gdLst>
                <a:gd name="T0" fmla="*/ 0 w 281"/>
                <a:gd name="T1" fmla="*/ 0 h 348"/>
                <a:gd name="T2" fmla="*/ 202 w 281"/>
                <a:gd name="T3" fmla="*/ 53 h 348"/>
                <a:gd name="T4" fmla="*/ 281 w 281"/>
                <a:gd name="T5" fmla="*/ 203 h 348"/>
                <a:gd name="T6" fmla="*/ 281 w 281"/>
                <a:gd name="T7" fmla="*/ 0 h 3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1" h="348">
                  <a:moveTo>
                    <a:pt x="0" y="0"/>
                  </a:moveTo>
                  <a:cubicBezTo>
                    <a:pt x="33" y="16"/>
                    <a:pt x="125" y="6"/>
                    <a:pt x="202" y="96"/>
                  </a:cubicBezTo>
                  <a:cubicBezTo>
                    <a:pt x="279" y="186"/>
                    <a:pt x="268" y="348"/>
                    <a:pt x="281" y="332"/>
                  </a:cubicBezTo>
                  <a:lnTo>
                    <a:pt x="281"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nvGrpSpPr>
            <p:cNvPr id="9" name="Group 7"/>
            <p:cNvGrpSpPr>
              <a:grpSpLocks/>
            </p:cNvGrpSpPr>
            <p:nvPr userDrawn="1"/>
          </p:nvGrpSpPr>
          <p:grpSpPr bwMode="auto">
            <a:xfrm>
              <a:off x="0" y="2"/>
              <a:ext cx="5760" cy="4318"/>
              <a:chOff x="0" y="2"/>
              <a:chExt cx="5760" cy="4318"/>
            </a:xfrm>
          </p:grpSpPr>
          <p:sp>
            <p:nvSpPr>
              <p:cNvPr id="10" name="Freeform 8"/>
              <p:cNvSpPr>
                <a:spLocks/>
              </p:cNvSpPr>
              <p:nvPr userDrawn="1"/>
            </p:nvSpPr>
            <p:spPr bwMode="gray">
              <a:xfrm>
                <a:off x="0" y="4023"/>
                <a:ext cx="275" cy="297"/>
              </a:xfrm>
              <a:custGeom>
                <a:avLst/>
                <a:gdLst>
                  <a:gd name="T0" fmla="*/ 275 w 275"/>
                  <a:gd name="T1" fmla="*/ 291 h 297"/>
                  <a:gd name="T2" fmla="*/ 112 w 275"/>
                  <a:gd name="T3" fmla="*/ 211 h 297"/>
                  <a:gd name="T4" fmla="*/ 28 w 275"/>
                  <a:gd name="T5" fmla="*/ 127 h 297"/>
                  <a:gd name="T6" fmla="*/ 0 w 275"/>
                  <a:gd name="T7" fmla="*/ 0 h 297"/>
                  <a:gd name="T8" fmla="*/ 1 w 275"/>
                  <a:gd name="T9" fmla="*/ 297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5" h="297">
                    <a:moveTo>
                      <a:pt x="275" y="291"/>
                    </a:moveTo>
                    <a:lnTo>
                      <a:pt x="112" y="211"/>
                    </a:lnTo>
                    <a:lnTo>
                      <a:pt x="28" y="127"/>
                    </a:lnTo>
                    <a:lnTo>
                      <a:pt x="0" y="0"/>
                    </a:lnTo>
                    <a:lnTo>
                      <a:pt x="1" y="297"/>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 name="AutoShape 9"/>
              <p:cNvSpPr>
                <a:spLocks noChangeArrowheads="1"/>
              </p:cNvSpPr>
              <p:nvPr userDrawn="1"/>
            </p:nvSpPr>
            <p:spPr bwMode="gray">
              <a:xfrm>
                <a:off x="20" y="26"/>
                <a:ext cx="5715" cy="4265"/>
              </a:xfrm>
              <a:prstGeom prst="roundRect">
                <a:avLst>
                  <a:gd name="adj" fmla="val 6227"/>
                </a:avLst>
              </a:prstGeom>
              <a:noFill/>
              <a:ln w="762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fr-FR" smtClean="0"/>
              </a:p>
            </p:txBody>
          </p:sp>
          <p:sp>
            <p:nvSpPr>
              <p:cNvPr id="12" name="Freeform 10"/>
              <p:cNvSpPr>
                <a:spLocks/>
              </p:cNvSpPr>
              <p:nvPr userDrawn="1"/>
            </p:nvSpPr>
            <p:spPr bwMode="gray">
              <a:xfrm>
                <a:off x="0" y="2"/>
                <a:ext cx="290" cy="315"/>
              </a:xfrm>
              <a:custGeom>
                <a:avLst/>
                <a:gdLst>
                  <a:gd name="T0" fmla="*/ 1 w 290"/>
                  <a:gd name="T1" fmla="*/ 315 h 315"/>
                  <a:gd name="T2" fmla="*/ 122 w 290"/>
                  <a:gd name="T3" fmla="*/ 97 h 315"/>
                  <a:gd name="T4" fmla="*/ 279 w 290"/>
                  <a:gd name="T5" fmla="*/ 0 h 315"/>
                  <a:gd name="T6" fmla="*/ 0 w 290"/>
                  <a:gd name="T7" fmla="*/ 1 h 3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0" h="315">
                    <a:moveTo>
                      <a:pt x="1" y="315"/>
                    </a:moveTo>
                    <a:cubicBezTo>
                      <a:pt x="21" y="279"/>
                      <a:pt x="76" y="150"/>
                      <a:pt x="122" y="97"/>
                    </a:cubicBezTo>
                    <a:cubicBezTo>
                      <a:pt x="163" y="44"/>
                      <a:pt x="290" y="23"/>
                      <a:pt x="279" y="0"/>
                    </a:cubicBezTo>
                    <a:lnTo>
                      <a:pt x="0" y="1"/>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3" name="Freeform 11"/>
              <p:cNvSpPr>
                <a:spLocks/>
              </p:cNvSpPr>
              <p:nvPr userDrawn="1"/>
            </p:nvSpPr>
            <p:spPr bwMode="gray">
              <a:xfrm>
                <a:off x="5507" y="4031"/>
                <a:ext cx="253" cy="287"/>
              </a:xfrm>
              <a:custGeom>
                <a:avLst/>
                <a:gdLst>
                  <a:gd name="T0" fmla="*/ 250 w 253"/>
                  <a:gd name="T1" fmla="*/ 0 h 287"/>
                  <a:gd name="T2" fmla="*/ 179 w 253"/>
                  <a:gd name="T3" fmla="*/ 143 h 287"/>
                  <a:gd name="T4" fmla="*/ 85 w 253"/>
                  <a:gd name="T5" fmla="*/ 236 h 287"/>
                  <a:gd name="T6" fmla="*/ 0 w 253"/>
                  <a:gd name="T7" fmla="*/ 287 h 287"/>
                  <a:gd name="T8" fmla="*/ 253 w 253"/>
                  <a:gd name="T9" fmla="*/ 284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 h="287">
                    <a:moveTo>
                      <a:pt x="250" y="0"/>
                    </a:moveTo>
                    <a:lnTo>
                      <a:pt x="179" y="143"/>
                    </a:lnTo>
                    <a:lnTo>
                      <a:pt x="85" y="236"/>
                    </a:lnTo>
                    <a:lnTo>
                      <a:pt x="0" y="287"/>
                    </a:lnTo>
                    <a:lnTo>
                      <a:pt x="253" y="284"/>
                    </a:lnTo>
                  </a:path>
                </a:pathLst>
              </a:custGeom>
              <a:solidFill>
                <a:schemeClr val="bg1"/>
              </a:solidFill>
              <a:ln w="9525">
                <a:solidFill>
                  <a:schemeClr val="bg1"/>
                </a:solidFill>
                <a:round/>
                <a:headEnd/>
                <a:tailEnd/>
              </a:ln>
            </p:spPr>
            <p:txBody>
              <a:bodyPr/>
              <a:lstStyle/>
              <a:p>
                <a:endParaRPr lang="fr-FR"/>
              </a:p>
            </p:txBody>
          </p:sp>
        </p:grpSp>
      </p:grpSp>
      <p:sp>
        <p:nvSpPr>
          <p:cNvPr id="148492" name="Rectangle 12"/>
          <p:cNvSpPr>
            <a:spLocks noGrp="1" noChangeArrowheads="1"/>
          </p:cNvSpPr>
          <p:nvPr>
            <p:ph type="ctrTitle" sz="quarter"/>
          </p:nvPr>
        </p:nvSpPr>
        <p:spPr bwMode="white">
          <a:xfrm>
            <a:off x="762000" y="2438400"/>
            <a:ext cx="7467600" cy="1470025"/>
          </a:xfrm>
        </p:spPr>
        <p:txBody>
          <a:bodyPr/>
          <a:lstStyle>
            <a:lvl1pPr algn="l">
              <a:defRPr sz="4800">
                <a:solidFill>
                  <a:schemeClr val="bg1"/>
                </a:solidFill>
              </a:defRPr>
            </a:lvl1pPr>
          </a:lstStyle>
          <a:p>
            <a:r>
              <a:rPr lang="fr-FR" dirty="0" smtClean="0"/>
              <a:t>Cliquez pour modifier le style du titre</a:t>
            </a:r>
            <a:endParaRPr lang="en-US" dirty="0"/>
          </a:p>
        </p:txBody>
      </p:sp>
      <p:sp>
        <p:nvSpPr>
          <p:cNvPr id="148493" name="Rectangle 13"/>
          <p:cNvSpPr>
            <a:spLocks noGrp="1" noChangeArrowheads="1"/>
          </p:cNvSpPr>
          <p:nvPr>
            <p:ph type="subTitle" sz="quarter" idx="1"/>
          </p:nvPr>
        </p:nvSpPr>
        <p:spPr bwMode="white">
          <a:xfrm>
            <a:off x="762000" y="3962400"/>
            <a:ext cx="7496175" cy="457200"/>
          </a:xfrm>
        </p:spPr>
        <p:txBody>
          <a:bodyPr/>
          <a:lstStyle>
            <a:lvl1pPr marL="0" indent="0">
              <a:buFont typeface="Wingdings" pitchFamily="2" charset="2"/>
              <a:buNone/>
              <a:defRPr sz="1800">
                <a:solidFill>
                  <a:schemeClr val="bg1"/>
                </a:solidFill>
                <a:latin typeface="Arial" pitchFamily="34" charset="0"/>
              </a:defRPr>
            </a:lvl1pPr>
          </a:lstStyle>
          <a:p>
            <a:r>
              <a:rPr lang="fr-FR" smtClean="0"/>
              <a:t>Cliquez pour modifier le style des sous-titres du masque</a:t>
            </a:r>
            <a:endParaRPr lang="en-US"/>
          </a:p>
        </p:txBody>
      </p:sp>
      <p:sp>
        <p:nvSpPr>
          <p:cNvPr id="14" name="Rectangle 14"/>
          <p:cNvSpPr>
            <a:spLocks noGrp="1" noChangeArrowheads="1"/>
          </p:cNvSpPr>
          <p:nvPr>
            <p:ph type="dt" sz="quarter" idx="10"/>
          </p:nvPr>
        </p:nvSpPr>
        <p:spPr>
          <a:xfrm>
            <a:off x="457200" y="6477000"/>
            <a:ext cx="2133600" cy="244475"/>
          </a:xfrm>
        </p:spPr>
        <p:txBody>
          <a:bodyPr/>
          <a:lstStyle>
            <a:lvl1pPr>
              <a:defRPr sz="1400" b="0"/>
            </a:lvl1pPr>
          </a:lstStyle>
          <a:p>
            <a:pPr>
              <a:defRPr/>
            </a:pPr>
            <a:r>
              <a:rPr lang="fr-FR"/>
              <a:t>www.themegallery.com</a:t>
            </a:r>
            <a:endParaRPr lang="en-US"/>
          </a:p>
        </p:txBody>
      </p:sp>
      <p:sp>
        <p:nvSpPr>
          <p:cNvPr id="15" name="Rectangle 15"/>
          <p:cNvSpPr>
            <a:spLocks noGrp="1" noChangeArrowheads="1"/>
          </p:cNvSpPr>
          <p:nvPr>
            <p:ph type="ftr" sz="quarter" idx="11"/>
          </p:nvPr>
        </p:nvSpPr>
        <p:spPr>
          <a:xfrm>
            <a:off x="3124200" y="6477000"/>
            <a:ext cx="2895600" cy="244475"/>
          </a:xfrm>
        </p:spPr>
        <p:txBody>
          <a:bodyPr/>
          <a:lstStyle>
            <a:lvl1pPr>
              <a:defRPr sz="1400" b="0"/>
            </a:lvl1pPr>
          </a:lstStyle>
          <a:p>
            <a:pPr>
              <a:defRPr/>
            </a:pPr>
            <a:endParaRPr lang="en-US"/>
          </a:p>
        </p:txBody>
      </p:sp>
      <p:sp>
        <p:nvSpPr>
          <p:cNvPr id="16" name="Rectangle 16"/>
          <p:cNvSpPr>
            <a:spLocks noGrp="1" noChangeArrowheads="1"/>
          </p:cNvSpPr>
          <p:nvPr>
            <p:ph type="sldNum" sz="quarter" idx="12"/>
          </p:nvPr>
        </p:nvSpPr>
        <p:spPr>
          <a:xfrm>
            <a:off x="6553200" y="6477000"/>
            <a:ext cx="2133600" cy="244475"/>
          </a:xfrm>
        </p:spPr>
        <p:txBody>
          <a:bodyPr/>
          <a:lstStyle>
            <a:lvl1pPr algn="r">
              <a:defRPr sz="1400" b="0"/>
            </a:lvl1pPr>
          </a:lstStyle>
          <a:p>
            <a:fld id="{626F5A3F-8760-493E-804D-A692EB670217}" type="slidenum">
              <a:rPr lang="en-US" altLang="ar-DZ"/>
              <a:pPr/>
              <a:t>‹N°›</a:t>
            </a:fld>
            <a:endParaRPr lang="en-US" altLang="ar-DZ"/>
          </a:p>
        </p:txBody>
      </p:sp>
    </p:spTree>
    <p:extLst>
      <p:ext uri="{BB962C8B-B14F-4D97-AF65-F5344CB8AC3E}">
        <p14:creationId xmlns:p14="http://schemas.microsoft.com/office/powerpoint/2010/main" val="2398548438"/>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4"/>
          <p:cNvSpPr>
            <a:spLocks noGrp="1" noChangeArrowheads="1"/>
          </p:cNvSpPr>
          <p:nvPr>
            <p:ph type="dt" sz="half" idx="10"/>
          </p:nvPr>
        </p:nvSpPr>
        <p:spPr>
          <a:ln/>
        </p:spPr>
        <p:txBody>
          <a:bodyPr/>
          <a:lstStyle>
            <a:lvl1pPr>
              <a:defRPr/>
            </a:lvl1pPr>
          </a:lstStyle>
          <a:p>
            <a:pPr>
              <a:defRPr/>
            </a:pPr>
            <a:r>
              <a:rPr lang="fr-FR"/>
              <a:t>www.themegallery.com</a:t>
            </a:r>
            <a:endParaRPr lang="en-US"/>
          </a:p>
        </p:txBody>
      </p:sp>
      <p:sp>
        <p:nvSpPr>
          <p:cNvPr id="5" name="Rectangle 16"/>
          <p:cNvSpPr>
            <a:spLocks noGrp="1" noChangeArrowheads="1"/>
          </p:cNvSpPr>
          <p:nvPr>
            <p:ph type="sldNum" sz="quarter" idx="11"/>
          </p:nvPr>
        </p:nvSpPr>
        <p:spPr>
          <a:ln/>
        </p:spPr>
        <p:txBody>
          <a:bodyPr/>
          <a:lstStyle>
            <a:lvl1pPr>
              <a:defRPr/>
            </a:lvl1pPr>
          </a:lstStyle>
          <a:p>
            <a:fld id="{B4183556-763B-4001-BB2D-EA7E59DA0186}" type="slidenum">
              <a:rPr lang="en-US" altLang="ar-DZ"/>
              <a:pPr/>
              <a:t>‹N°›</a:t>
            </a:fld>
            <a:endParaRPr lang="en-US" altLang="ar-DZ"/>
          </a:p>
        </p:txBody>
      </p:sp>
      <p:sp>
        <p:nvSpPr>
          <p:cNvPr id="6" name="Rectangle 17"/>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0839209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14"/>
          <p:cNvSpPr>
            <a:spLocks noGrp="1" noChangeArrowheads="1"/>
          </p:cNvSpPr>
          <p:nvPr>
            <p:ph type="dt" sz="half" idx="10"/>
          </p:nvPr>
        </p:nvSpPr>
        <p:spPr>
          <a:ln/>
        </p:spPr>
        <p:txBody>
          <a:bodyPr/>
          <a:lstStyle>
            <a:lvl1pPr>
              <a:defRPr/>
            </a:lvl1pPr>
          </a:lstStyle>
          <a:p>
            <a:pPr>
              <a:defRPr/>
            </a:pPr>
            <a:r>
              <a:rPr lang="fr-FR"/>
              <a:t>www.themegallery.com</a:t>
            </a:r>
            <a:endParaRPr lang="en-US"/>
          </a:p>
        </p:txBody>
      </p:sp>
      <p:sp>
        <p:nvSpPr>
          <p:cNvPr id="5" name="Rectangle 16"/>
          <p:cNvSpPr>
            <a:spLocks noGrp="1" noChangeArrowheads="1"/>
          </p:cNvSpPr>
          <p:nvPr>
            <p:ph type="sldNum" sz="quarter" idx="11"/>
          </p:nvPr>
        </p:nvSpPr>
        <p:spPr>
          <a:ln/>
        </p:spPr>
        <p:txBody>
          <a:bodyPr/>
          <a:lstStyle>
            <a:lvl1pPr>
              <a:defRPr/>
            </a:lvl1pPr>
          </a:lstStyle>
          <a:p>
            <a:fld id="{6DD69E03-30AD-49C1-AD65-2C8FC58D46AE}" type="slidenum">
              <a:rPr lang="en-US" altLang="ar-DZ"/>
              <a:pPr/>
              <a:t>‹N°›</a:t>
            </a:fld>
            <a:endParaRPr lang="en-US" altLang="ar-DZ"/>
          </a:p>
        </p:txBody>
      </p:sp>
      <p:sp>
        <p:nvSpPr>
          <p:cNvPr id="6" name="Rectangle 17"/>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65916296"/>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609600" y="1219200"/>
            <a:ext cx="3962400" cy="5102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24400" y="1219200"/>
            <a:ext cx="3962400" cy="5102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14"/>
          <p:cNvSpPr>
            <a:spLocks noGrp="1" noChangeArrowheads="1"/>
          </p:cNvSpPr>
          <p:nvPr>
            <p:ph type="dt" sz="half" idx="10"/>
          </p:nvPr>
        </p:nvSpPr>
        <p:spPr>
          <a:ln/>
        </p:spPr>
        <p:txBody>
          <a:bodyPr/>
          <a:lstStyle>
            <a:lvl1pPr>
              <a:defRPr/>
            </a:lvl1pPr>
          </a:lstStyle>
          <a:p>
            <a:pPr>
              <a:defRPr/>
            </a:pPr>
            <a:r>
              <a:rPr lang="fr-FR"/>
              <a:t>www.themegallery.com</a:t>
            </a:r>
            <a:endParaRPr lang="en-US"/>
          </a:p>
        </p:txBody>
      </p:sp>
      <p:sp>
        <p:nvSpPr>
          <p:cNvPr id="6" name="Rectangle 16"/>
          <p:cNvSpPr>
            <a:spLocks noGrp="1" noChangeArrowheads="1"/>
          </p:cNvSpPr>
          <p:nvPr>
            <p:ph type="sldNum" sz="quarter" idx="11"/>
          </p:nvPr>
        </p:nvSpPr>
        <p:spPr>
          <a:ln/>
        </p:spPr>
        <p:txBody>
          <a:bodyPr/>
          <a:lstStyle>
            <a:lvl1pPr>
              <a:defRPr/>
            </a:lvl1pPr>
          </a:lstStyle>
          <a:p>
            <a:fld id="{2BD9B7D7-40D4-42B7-AC68-504F79287553}" type="slidenum">
              <a:rPr lang="en-US" altLang="ar-DZ"/>
              <a:pPr/>
              <a:t>‹N°›</a:t>
            </a:fld>
            <a:endParaRPr lang="en-US" altLang="ar-DZ"/>
          </a:p>
        </p:txBody>
      </p:sp>
      <p:sp>
        <p:nvSpPr>
          <p:cNvPr id="7" name="Rectangle 17"/>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65391299"/>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14"/>
          <p:cNvSpPr>
            <a:spLocks noGrp="1" noChangeArrowheads="1"/>
          </p:cNvSpPr>
          <p:nvPr>
            <p:ph type="dt" sz="half" idx="10"/>
          </p:nvPr>
        </p:nvSpPr>
        <p:spPr>
          <a:ln/>
        </p:spPr>
        <p:txBody>
          <a:bodyPr/>
          <a:lstStyle>
            <a:lvl1pPr>
              <a:defRPr/>
            </a:lvl1pPr>
          </a:lstStyle>
          <a:p>
            <a:pPr>
              <a:defRPr/>
            </a:pPr>
            <a:r>
              <a:rPr lang="fr-FR"/>
              <a:t>www.themegallery.com</a:t>
            </a:r>
            <a:endParaRPr lang="en-US"/>
          </a:p>
        </p:txBody>
      </p:sp>
      <p:sp>
        <p:nvSpPr>
          <p:cNvPr id="8" name="Rectangle 16"/>
          <p:cNvSpPr>
            <a:spLocks noGrp="1" noChangeArrowheads="1"/>
          </p:cNvSpPr>
          <p:nvPr>
            <p:ph type="sldNum" sz="quarter" idx="11"/>
          </p:nvPr>
        </p:nvSpPr>
        <p:spPr>
          <a:ln/>
        </p:spPr>
        <p:txBody>
          <a:bodyPr/>
          <a:lstStyle>
            <a:lvl1pPr>
              <a:defRPr/>
            </a:lvl1pPr>
          </a:lstStyle>
          <a:p>
            <a:fld id="{AF0AA098-65D8-4BCE-9360-39FDBA778AE2}" type="slidenum">
              <a:rPr lang="en-US" altLang="ar-DZ"/>
              <a:pPr/>
              <a:t>‹N°›</a:t>
            </a:fld>
            <a:endParaRPr lang="en-US" altLang="ar-DZ"/>
          </a:p>
        </p:txBody>
      </p:sp>
      <p:sp>
        <p:nvSpPr>
          <p:cNvPr id="9" name="Rectangle 17"/>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54734335"/>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Rectangle 14"/>
          <p:cNvSpPr>
            <a:spLocks noGrp="1" noChangeArrowheads="1"/>
          </p:cNvSpPr>
          <p:nvPr>
            <p:ph type="dt" sz="half" idx="10"/>
          </p:nvPr>
        </p:nvSpPr>
        <p:spPr>
          <a:ln/>
        </p:spPr>
        <p:txBody>
          <a:bodyPr/>
          <a:lstStyle>
            <a:lvl1pPr>
              <a:defRPr/>
            </a:lvl1pPr>
          </a:lstStyle>
          <a:p>
            <a:pPr>
              <a:defRPr/>
            </a:pPr>
            <a:r>
              <a:rPr lang="fr-FR"/>
              <a:t>www.themegallery.com</a:t>
            </a:r>
            <a:endParaRPr lang="en-US"/>
          </a:p>
        </p:txBody>
      </p:sp>
      <p:sp>
        <p:nvSpPr>
          <p:cNvPr id="4" name="Rectangle 16"/>
          <p:cNvSpPr>
            <a:spLocks noGrp="1" noChangeArrowheads="1"/>
          </p:cNvSpPr>
          <p:nvPr>
            <p:ph type="sldNum" sz="quarter" idx="11"/>
          </p:nvPr>
        </p:nvSpPr>
        <p:spPr>
          <a:ln/>
        </p:spPr>
        <p:txBody>
          <a:bodyPr/>
          <a:lstStyle>
            <a:lvl1pPr>
              <a:defRPr/>
            </a:lvl1pPr>
          </a:lstStyle>
          <a:p>
            <a:fld id="{7DB66F58-CCDA-41C6-B04B-8FDF2D72984B}" type="slidenum">
              <a:rPr lang="en-US" altLang="ar-DZ"/>
              <a:pPr/>
              <a:t>‹N°›</a:t>
            </a:fld>
            <a:endParaRPr lang="en-US" altLang="ar-DZ"/>
          </a:p>
        </p:txBody>
      </p:sp>
      <p:sp>
        <p:nvSpPr>
          <p:cNvPr id="5" name="Rectangle 17"/>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0708838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r>
              <a:rPr lang="fr-FR"/>
              <a:t>www.themegallery.com</a:t>
            </a:r>
            <a:endParaRPr lang="en-US"/>
          </a:p>
        </p:txBody>
      </p:sp>
      <p:sp>
        <p:nvSpPr>
          <p:cNvPr id="3" name="Rectangle 16"/>
          <p:cNvSpPr>
            <a:spLocks noGrp="1" noChangeArrowheads="1"/>
          </p:cNvSpPr>
          <p:nvPr>
            <p:ph type="sldNum" sz="quarter" idx="11"/>
          </p:nvPr>
        </p:nvSpPr>
        <p:spPr>
          <a:ln/>
        </p:spPr>
        <p:txBody>
          <a:bodyPr/>
          <a:lstStyle>
            <a:lvl1pPr>
              <a:defRPr/>
            </a:lvl1pPr>
          </a:lstStyle>
          <a:p>
            <a:fld id="{BF6D6408-D449-4AC0-9F26-B6F487841E47}" type="slidenum">
              <a:rPr lang="en-US" altLang="ar-DZ"/>
              <a:pPr/>
              <a:t>‹N°›</a:t>
            </a:fld>
            <a:endParaRPr lang="en-US" altLang="ar-DZ"/>
          </a:p>
        </p:txBody>
      </p:sp>
      <p:sp>
        <p:nvSpPr>
          <p:cNvPr id="4" name="Rectangle 17"/>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59404269"/>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14"/>
          <p:cNvSpPr>
            <a:spLocks noGrp="1" noChangeArrowheads="1"/>
          </p:cNvSpPr>
          <p:nvPr>
            <p:ph type="dt" sz="half" idx="10"/>
          </p:nvPr>
        </p:nvSpPr>
        <p:spPr>
          <a:ln/>
        </p:spPr>
        <p:txBody>
          <a:bodyPr/>
          <a:lstStyle>
            <a:lvl1pPr>
              <a:defRPr/>
            </a:lvl1pPr>
          </a:lstStyle>
          <a:p>
            <a:pPr>
              <a:defRPr/>
            </a:pPr>
            <a:r>
              <a:rPr lang="fr-FR"/>
              <a:t>www.themegallery.com</a:t>
            </a:r>
            <a:endParaRPr lang="en-US"/>
          </a:p>
        </p:txBody>
      </p:sp>
      <p:sp>
        <p:nvSpPr>
          <p:cNvPr id="6" name="Rectangle 16"/>
          <p:cNvSpPr>
            <a:spLocks noGrp="1" noChangeArrowheads="1"/>
          </p:cNvSpPr>
          <p:nvPr>
            <p:ph type="sldNum" sz="quarter" idx="11"/>
          </p:nvPr>
        </p:nvSpPr>
        <p:spPr>
          <a:ln/>
        </p:spPr>
        <p:txBody>
          <a:bodyPr/>
          <a:lstStyle>
            <a:lvl1pPr>
              <a:defRPr/>
            </a:lvl1pPr>
          </a:lstStyle>
          <a:p>
            <a:fld id="{041E18C3-6180-4244-B090-8913DDA7BDDB}" type="slidenum">
              <a:rPr lang="en-US" altLang="ar-DZ"/>
              <a:pPr/>
              <a:t>‹N°›</a:t>
            </a:fld>
            <a:endParaRPr lang="en-US" altLang="ar-DZ"/>
          </a:p>
        </p:txBody>
      </p:sp>
      <p:sp>
        <p:nvSpPr>
          <p:cNvPr id="7" name="Rectangle 17"/>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3417789"/>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14"/>
          <p:cNvSpPr>
            <a:spLocks noGrp="1" noChangeArrowheads="1"/>
          </p:cNvSpPr>
          <p:nvPr>
            <p:ph type="dt" sz="half" idx="10"/>
          </p:nvPr>
        </p:nvSpPr>
        <p:spPr>
          <a:ln/>
        </p:spPr>
        <p:txBody>
          <a:bodyPr/>
          <a:lstStyle>
            <a:lvl1pPr>
              <a:defRPr/>
            </a:lvl1pPr>
          </a:lstStyle>
          <a:p>
            <a:pPr>
              <a:defRPr/>
            </a:pPr>
            <a:r>
              <a:rPr lang="fr-FR"/>
              <a:t>www.themegallery.com</a:t>
            </a:r>
            <a:endParaRPr lang="en-US"/>
          </a:p>
        </p:txBody>
      </p:sp>
      <p:sp>
        <p:nvSpPr>
          <p:cNvPr id="6" name="Rectangle 16"/>
          <p:cNvSpPr>
            <a:spLocks noGrp="1" noChangeArrowheads="1"/>
          </p:cNvSpPr>
          <p:nvPr>
            <p:ph type="sldNum" sz="quarter" idx="11"/>
          </p:nvPr>
        </p:nvSpPr>
        <p:spPr>
          <a:ln/>
        </p:spPr>
        <p:txBody>
          <a:bodyPr/>
          <a:lstStyle>
            <a:lvl1pPr>
              <a:defRPr/>
            </a:lvl1pPr>
          </a:lstStyle>
          <a:p>
            <a:fld id="{339B190A-4754-4F46-9162-C3947DE71304}" type="slidenum">
              <a:rPr lang="en-US" altLang="ar-DZ"/>
              <a:pPr/>
              <a:t>‹N°›</a:t>
            </a:fld>
            <a:endParaRPr lang="en-US" altLang="ar-DZ"/>
          </a:p>
        </p:txBody>
      </p:sp>
      <p:sp>
        <p:nvSpPr>
          <p:cNvPr id="7" name="Rectangle 17"/>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3202673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4"/>
          <p:cNvSpPr>
            <a:spLocks noGrp="1" noChangeArrowheads="1"/>
          </p:cNvSpPr>
          <p:nvPr>
            <p:ph type="dt" sz="half" idx="10"/>
          </p:nvPr>
        </p:nvSpPr>
        <p:spPr>
          <a:ln/>
        </p:spPr>
        <p:txBody>
          <a:bodyPr/>
          <a:lstStyle>
            <a:lvl1pPr>
              <a:defRPr/>
            </a:lvl1pPr>
          </a:lstStyle>
          <a:p>
            <a:pPr>
              <a:defRPr/>
            </a:pPr>
            <a:r>
              <a:rPr lang="fr-FR"/>
              <a:t>www.themegallery.com</a:t>
            </a:r>
            <a:endParaRPr lang="en-US"/>
          </a:p>
        </p:txBody>
      </p:sp>
      <p:sp>
        <p:nvSpPr>
          <p:cNvPr id="5" name="Rectangle 16"/>
          <p:cNvSpPr>
            <a:spLocks noGrp="1" noChangeArrowheads="1"/>
          </p:cNvSpPr>
          <p:nvPr>
            <p:ph type="sldNum" sz="quarter" idx="11"/>
          </p:nvPr>
        </p:nvSpPr>
        <p:spPr>
          <a:ln/>
        </p:spPr>
        <p:txBody>
          <a:bodyPr/>
          <a:lstStyle>
            <a:lvl1pPr>
              <a:defRPr/>
            </a:lvl1pPr>
          </a:lstStyle>
          <a:p>
            <a:fld id="{2BE0BEFD-E43C-40A1-8A41-E62101CA3F13}" type="slidenum">
              <a:rPr lang="en-US" altLang="ar-DZ"/>
              <a:pPr/>
              <a:t>‹N°›</a:t>
            </a:fld>
            <a:endParaRPr lang="en-US" altLang="ar-DZ"/>
          </a:p>
        </p:txBody>
      </p:sp>
      <p:sp>
        <p:nvSpPr>
          <p:cNvPr id="6" name="Rectangle 17"/>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42136988"/>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117475"/>
            <a:ext cx="2057400" cy="620395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117475"/>
            <a:ext cx="6019800" cy="620395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14"/>
          <p:cNvSpPr>
            <a:spLocks noGrp="1" noChangeArrowheads="1"/>
          </p:cNvSpPr>
          <p:nvPr>
            <p:ph type="dt" sz="half" idx="10"/>
          </p:nvPr>
        </p:nvSpPr>
        <p:spPr>
          <a:ln/>
        </p:spPr>
        <p:txBody>
          <a:bodyPr/>
          <a:lstStyle>
            <a:lvl1pPr>
              <a:defRPr/>
            </a:lvl1pPr>
          </a:lstStyle>
          <a:p>
            <a:pPr>
              <a:defRPr/>
            </a:pPr>
            <a:r>
              <a:rPr lang="fr-FR"/>
              <a:t>www.themegallery.com</a:t>
            </a:r>
            <a:endParaRPr lang="en-US"/>
          </a:p>
        </p:txBody>
      </p:sp>
      <p:sp>
        <p:nvSpPr>
          <p:cNvPr id="5" name="Rectangle 16"/>
          <p:cNvSpPr>
            <a:spLocks noGrp="1" noChangeArrowheads="1"/>
          </p:cNvSpPr>
          <p:nvPr>
            <p:ph type="sldNum" sz="quarter" idx="11"/>
          </p:nvPr>
        </p:nvSpPr>
        <p:spPr>
          <a:ln/>
        </p:spPr>
        <p:txBody>
          <a:bodyPr/>
          <a:lstStyle>
            <a:lvl1pPr>
              <a:defRPr/>
            </a:lvl1pPr>
          </a:lstStyle>
          <a:p>
            <a:fld id="{61528B3C-35BE-4C93-AFA2-D3E25D03D590}" type="slidenum">
              <a:rPr lang="en-US" altLang="ar-DZ"/>
              <a:pPr/>
              <a:t>‹N°›</a:t>
            </a:fld>
            <a:endParaRPr lang="en-US" altLang="ar-DZ"/>
          </a:p>
        </p:txBody>
      </p:sp>
      <p:sp>
        <p:nvSpPr>
          <p:cNvPr id="6" name="Rectangle 17"/>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77894709"/>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17475"/>
            <a:ext cx="8229600" cy="492125"/>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609600" y="1219200"/>
            <a:ext cx="3962400" cy="51022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724400" y="1219200"/>
            <a:ext cx="3962400" cy="51022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14"/>
          <p:cNvSpPr>
            <a:spLocks noGrp="1" noChangeArrowheads="1"/>
          </p:cNvSpPr>
          <p:nvPr>
            <p:ph type="dt" sz="half" idx="10"/>
          </p:nvPr>
        </p:nvSpPr>
        <p:spPr>
          <a:ln/>
        </p:spPr>
        <p:txBody>
          <a:bodyPr/>
          <a:lstStyle>
            <a:lvl1pPr>
              <a:defRPr/>
            </a:lvl1pPr>
          </a:lstStyle>
          <a:p>
            <a:pPr>
              <a:defRPr/>
            </a:pPr>
            <a:r>
              <a:rPr lang="fr-FR"/>
              <a:t>www.themegallery.com</a:t>
            </a:r>
            <a:endParaRPr lang="en-US"/>
          </a:p>
        </p:txBody>
      </p:sp>
      <p:sp>
        <p:nvSpPr>
          <p:cNvPr id="6" name="Rectangle 16"/>
          <p:cNvSpPr>
            <a:spLocks noGrp="1" noChangeArrowheads="1"/>
          </p:cNvSpPr>
          <p:nvPr>
            <p:ph type="sldNum" sz="quarter" idx="11"/>
          </p:nvPr>
        </p:nvSpPr>
        <p:spPr>
          <a:ln/>
        </p:spPr>
        <p:txBody>
          <a:bodyPr/>
          <a:lstStyle>
            <a:lvl1pPr>
              <a:defRPr/>
            </a:lvl1pPr>
          </a:lstStyle>
          <a:p>
            <a:fld id="{788D9D31-E1BA-4EE6-984D-94E8A65EA7F2}" type="slidenum">
              <a:rPr lang="en-US" altLang="ar-DZ"/>
              <a:pPr/>
              <a:t>‹N°›</a:t>
            </a:fld>
            <a:endParaRPr lang="en-US" altLang="ar-DZ"/>
          </a:p>
        </p:txBody>
      </p:sp>
      <p:sp>
        <p:nvSpPr>
          <p:cNvPr id="7" name="Rectangle 17"/>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9602906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5"/>
          <p:cNvSpPr>
            <a:spLocks noGrp="1" noChangeArrowheads="1"/>
          </p:cNvSpPr>
          <p:nvPr>
            <p:ph type="ftr" sz="quarter" idx="10"/>
          </p:nvPr>
        </p:nvSpPr>
        <p:spPr>
          <a:ln/>
        </p:spPr>
        <p:txBody>
          <a:bodyPr/>
          <a:lstStyle>
            <a:lvl1pPr>
              <a:defRPr/>
            </a:lvl1pPr>
          </a:lstStyle>
          <a:p>
            <a:pPr>
              <a:defRPr/>
            </a:pPr>
            <a:r>
              <a:rPr lang="en-US"/>
              <a:t>www.themegallery.com</a:t>
            </a:r>
          </a:p>
        </p:txBody>
      </p:sp>
      <p:sp>
        <p:nvSpPr>
          <p:cNvPr id="5" name="Rectangle 6"/>
          <p:cNvSpPr>
            <a:spLocks noGrp="1" noChangeArrowheads="1"/>
          </p:cNvSpPr>
          <p:nvPr>
            <p:ph type="sldNum" sz="quarter" idx="11"/>
          </p:nvPr>
        </p:nvSpPr>
        <p:spPr>
          <a:ln/>
        </p:spPr>
        <p:txBody>
          <a:bodyPr/>
          <a:lstStyle>
            <a:lvl1pPr>
              <a:defRPr/>
            </a:lvl1pPr>
          </a:lstStyle>
          <a:p>
            <a:fld id="{F9E59D7B-25EC-4EA4-811F-D17E44F9E2B9}" type="slidenum">
              <a:rPr lang="en-US" altLang="ar-DZ"/>
              <a:pPr/>
              <a:t>‹N°›</a:t>
            </a:fld>
            <a:endParaRPr lang="en-US" altLang="ar-DZ"/>
          </a:p>
        </p:txBody>
      </p:sp>
    </p:spTree>
    <p:extLst>
      <p:ext uri="{BB962C8B-B14F-4D97-AF65-F5344CB8AC3E}">
        <p14:creationId xmlns:p14="http://schemas.microsoft.com/office/powerpoint/2010/main" val="286077907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Diapositive de titre">
    <p:bg bwMode="gray">
      <p:bgPr>
        <a:solidFill>
          <a:schemeClr val="bg1"/>
        </a:solidFill>
        <a:effectLst/>
      </p:bgPr>
    </p:bg>
    <p:spTree>
      <p:nvGrpSpPr>
        <p:cNvPr id="1" name=""/>
        <p:cNvGrpSpPr/>
        <p:nvPr/>
      </p:nvGrpSpPr>
      <p:grpSpPr>
        <a:xfrm>
          <a:off x="0" y="0"/>
          <a:ext cx="0" cy="0"/>
          <a:chOff x="0" y="0"/>
          <a:chExt cx="0" cy="0"/>
        </a:xfrm>
      </p:grpSpPr>
      <p:sp>
        <p:nvSpPr>
          <p:cNvPr id="148492" name="Rectangle 12"/>
          <p:cNvSpPr>
            <a:spLocks noGrp="1" noChangeArrowheads="1"/>
          </p:cNvSpPr>
          <p:nvPr>
            <p:ph type="ctrTitle" sz="quarter"/>
          </p:nvPr>
        </p:nvSpPr>
        <p:spPr bwMode="white">
          <a:xfrm>
            <a:off x="762000" y="2438400"/>
            <a:ext cx="7467600" cy="1470025"/>
          </a:xfrm>
        </p:spPr>
        <p:txBody>
          <a:bodyPr/>
          <a:lstStyle>
            <a:lvl1pPr algn="l">
              <a:defRPr sz="4800">
                <a:solidFill>
                  <a:schemeClr val="bg1"/>
                </a:solidFill>
              </a:defRPr>
            </a:lvl1pPr>
          </a:lstStyle>
          <a:p>
            <a:r>
              <a:rPr lang="fr-FR" dirty="0" smtClean="0"/>
              <a:t>Cliquez pour modifier le style du titre</a:t>
            </a:r>
            <a:endParaRPr lang="en-US" dirty="0"/>
          </a:p>
        </p:txBody>
      </p:sp>
      <p:sp>
        <p:nvSpPr>
          <p:cNvPr id="148493" name="Rectangle 13"/>
          <p:cNvSpPr>
            <a:spLocks noGrp="1" noChangeArrowheads="1"/>
          </p:cNvSpPr>
          <p:nvPr>
            <p:ph type="subTitle" sz="quarter" idx="1"/>
          </p:nvPr>
        </p:nvSpPr>
        <p:spPr bwMode="white">
          <a:xfrm>
            <a:off x="762000" y="3962400"/>
            <a:ext cx="7496175" cy="457200"/>
          </a:xfrm>
        </p:spPr>
        <p:txBody>
          <a:bodyPr/>
          <a:lstStyle>
            <a:lvl1pPr marL="0" indent="0">
              <a:buFont typeface="Wingdings" pitchFamily="2" charset="2"/>
              <a:buNone/>
              <a:defRPr sz="1800">
                <a:solidFill>
                  <a:schemeClr val="bg1"/>
                </a:solidFill>
                <a:latin typeface="Arial" pitchFamily="34" charset="0"/>
              </a:defRPr>
            </a:lvl1pPr>
          </a:lstStyle>
          <a:p>
            <a:r>
              <a:rPr lang="fr-FR" smtClean="0"/>
              <a:t>Cliquez pour modifier le style des sous-titres du masque</a:t>
            </a:r>
            <a:endParaRPr lang="en-US"/>
          </a:p>
        </p:txBody>
      </p:sp>
      <p:sp>
        <p:nvSpPr>
          <p:cNvPr id="4" name="Rectangle 14"/>
          <p:cNvSpPr>
            <a:spLocks noGrp="1" noChangeArrowheads="1"/>
          </p:cNvSpPr>
          <p:nvPr>
            <p:ph type="dt" sz="quarter" idx="10"/>
          </p:nvPr>
        </p:nvSpPr>
        <p:spPr>
          <a:xfrm>
            <a:off x="457200" y="6477000"/>
            <a:ext cx="2133600" cy="244475"/>
          </a:xfrm>
          <a:prstGeom prst="rect">
            <a:avLst/>
          </a:prstGeom>
        </p:spPr>
        <p:txBody>
          <a:bodyPr/>
          <a:lstStyle>
            <a:lvl1pPr>
              <a:defRPr sz="1400" b="0">
                <a:latin typeface="Arial" panose="020B0604020202020204" pitchFamily="34" charset="0"/>
                <a:cs typeface="Arial" panose="020B0604020202020204" pitchFamily="34" charset="0"/>
              </a:defRPr>
            </a:lvl1pPr>
          </a:lstStyle>
          <a:p>
            <a:pPr>
              <a:defRPr/>
            </a:pPr>
            <a:r>
              <a:rPr lang="fr-FR"/>
              <a:t>www.themegallery.com</a:t>
            </a:r>
            <a:endParaRPr lang="en-US"/>
          </a:p>
        </p:txBody>
      </p:sp>
      <p:sp>
        <p:nvSpPr>
          <p:cNvPr id="5" name="Rectangle 15"/>
          <p:cNvSpPr>
            <a:spLocks noGrp="1" noChangeArrowheads="1"/>
          </p:cNvSpPr>
          <p:nvPr>
            <p:ph type="ftr" sz="quarter" idx="11"/>
          </p:nvPr>
        </p:nvSpPr>
        <p:spPr>
          <a:xfrm>
            <a:off x="3124200" y="6477000"/>
            <a:ext cx="2895600" cy="244475"/>
          </a:xfrm>
        </p:spPr>
        <p:txBody>
          <a:bodyPr/>
          <a:lstStyle>
            <a:lvl1pPr>
              <a:defRPr sz="1400" b="0"/>
            </a:lvl1pPr>
          </a:lstStyle>
          <a:p>
            <a:pPr>
              <a:defRPr/>
            </a:pPr>
            <a:endParaRPr lang="en-US"/>
          </a:p>
        </p:txBody>
      </p:sp>
      <p:sp>
        <p:nvSpPr>
          <p:cNvPr id="6" name="Rectangle 16"/>
          <p:cNvSpPr>
            <a:spLocks noGrp="1" noChangeArrowheads="1"/>
          </p:cNvSpPr>
          <p:nvPr>
            <p:ph type="sldNum" sz="quarter" idx="12"/>
          </p:nvPr>
        </p:nvSpPr>
        <p:spPr>
          <a:xfrm>
            <a:off x="6553200" y="6477000"/>
            <a:ext cx="2133600" cy="244475"/>
          </a:xfrm>
        </p:spPr>
        <p:txBody>
          <a:bodyPr/>
          <a:lstStyle>
            <a:lvl1pPr algn="r">
              <a:defRPr sz="1400" b="0"/>
            </a:lvl1pPr>
          </a:lstStyle>
          <a:p>
            <a:fld id="{7021541A-9167-4A26-B779-B969CF57AECC}" type="slidenum">
              <a:rPr lang="en-US" altLang="ar-DZ"/>
              <a:pPr/>
              <a:t>‹N°›</a:t>
            </a:fld>
            <a:endParaRPr lang="en-US" altLang="ar-DZ"/>
          </a:p>
        </p:txBody>
      </p:sp>
    </p:spTree>
    <p:extLst>
      <p:ext uri="{BB962C8B-B14F-4D97-AF65-F5344CB8AC3E}">
        <p14:creationId xmlns:p14="http://schemas.microsoft.com/office/powerpoint/2010/main" val="67465509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3.jpeg"/><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7458" name="Freeform 2"/>
          <p:cNvSpPr>
            <a:spLocks/>
          </p:cNvSpPr>
          <p:nvPr/>
        </p:nvSpPr>
        <p:spPr bwMode="gray">
          <a:xfrm rot="-5400000">
            <a:off x="-2473325" y="2673350"/>
            <a:ext cx="6629400" cy="1587500"/>
          </a:xfrm>
          <a:custGeom>
            <a:avLst/>
            <a:gdLst/>
            <a:ahLst/>
            <a:cxnLst>
              <a:cxn ang="0">
                <a:pos x="0" y="584"/>
              </a:cxn>
              <a:cxn ang="0">
                <a:pos x="1504" y="352"/>
              </a:cxn>
              <a:cxn ang="0">
                <a:pos x="3960" y="432"/>
              </a:cxn>
              <a:cxn ang="0">
                <a:pos x="5688" y="1000"/>
              </a:cxn>
              <a:cxn ang="0">
                <a:pos x="5693" y="6"/>
              </a:cxn>
              <a:cxn ang="0">
                <a:pos x="0" y="0"/>
              </a:cxn>
            </a:cxnLst>
            <a:rect l="0" t="0" r="r" b="b"/>
            <a:pathLst>
              <a:path w="5693" h="1000">
                <a:moveTo>
                  <a:pt x="0" y="584"/>
                </a:moveTo>
                <a:cubicBezTo>
                  <a:pt x="249" y="545"/>
                  <a:pt x="844" y="377"/>
                  <a:pt x="1504" y="352"/>
                </a:cubicBezTo>
                <a:cubicBezTo>
                  <a:pt x="2168" y="300"/>
                  <a:pt x="3246" y="322"/>
                  <a:pt x="3960" y="432"/>
                </a:cubicBezTo>
                <a:cubicBezTo>
                  <a:pt x="4641" y="548"/>
                  <a:pt x="5616" y="920"/>
                  <a:pt x="5688" y="1000"/>
                </a:cubicBezTo>
                <a:lnTo>
                  <a:pt x="5693" y="6"/>
                </a:lnTo>
                <a:lnTo>
                  <a:pt x="0" y="0"/>
                </a:lnTo>
              </a:path>
            </a:pathLst>
          </a:custGeom>
          <a:gradFill rotWithShape="1">
            <a:gsLst>
              <a:gs pos="0">
                <a:schemeClr val="accent1"/>
              </a:gs>
              <a:gs pos="100000">
                <a:schemeClr val="accent1">
                  <a:gamma/>
                  <a:tint val="27451"/>
                  <a:invGamma/>
                </a:schemeClr>
              </a:gs>
            </a:gsLst>
            <a:lin ang="0" scaled="1"/>
          </a:gradFill>
          <a:ln w="9525">
            <a:noFill/>
            <a:round/>
            <a:headEnd/>
            <a:tailEnd/>
          </a:ln>
          <a:effectLst/>
        </p:spPr>
        <p:txBody>
          <a:bodyPr/>
          <a:lstStyle/>
          <a:p>
            <a:pPr eaLnBrk="1" hangingPunct="1">
              <a:defRPr/>
            </a:pPr>
            <a:endParaRPr lang="fr-FR">
              <a:latin typeface="Arial" panose="020B0604020202020204" pitchFamily="34" charset="0"/>
              <a:cs typeface="+mn-cs"/>
            </a:endParaRPr>
          </a:p>
        </p:txBody>
      </p:sp>
      <p:sp>
        <p:nvSpPr>
          <p:cNvPr id="1027" name="Freeform 3"/>
          <p:cNvSpPr>
            <a:spLocks/>
          </p:cNvSpPr>
          <p:nvPr/>
        </p:nvSpPr>
        <p:spPr bwMode="gray">
          <a:xfrm>
            <a:off x="63500" y="63500"/>
            <a:ext cx="9037638" cy="1604963"/>
          </a:xfrm>
          <a:custGeom>
            <a:avLst/>
            <a:gdLst>
              <a:gd name="T0" fmla="*/ 0 w 5693"/>
              <a:gd name="T1" fmla="*/ 2147483646 h 1000"/>
              <a:gd name="T2" fmla="*/ 2147483646 w 5693"/>
              <a:gd name="T3" fmla="*/ 2147483646 h 1000"/>
              <a:gd name="T4" fmla="*/ 2147483646 w 5693"/>
              <a:gd name="T5" fmla="*/ 2147483646 h 1000"/>
              <a:gd name="T6" fmla="*/ 2147483646 w 5693"/>
              <a:gd name="T7" fmla="*/ 2147483646 h 1000"/>
              <a:gd name="T8" fmla="*/ 2147483646 w 5693"/>
              <a:gd name="T9" fmla="*/ 2147483646 h 1000"/>
              <a:gd name="T10" fmla="*/ 0 w 5693"/>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93" h="1000">
                <a:moveTo>
                  <a:pt x="0" y="584"/>
                </a:moveTo>
                <a:cubicBezTo>
                  <a:pt x="253" y="552"/>
                  <a:pt x="820" y="405"/>
                  <a:pt x="1520" y="392"/>
                </a:cubicBezTo>
                <a:cubicBezTo>
                  <a:pt x="2184" y="340"/>
                  <a:pt x="3486" y="394"/>
                  <a:pt x="4200" y="504"/>
                </a:cubicBezTo>
                <a:cubicBezTo>
                  <a:pt x="4881" y="620"/>
                  <a:pt x="5616" y="920"/>
                  <a:pt x="5688" y="1000"/>
                </a:cubicBezTo>
                <a:lnTo>
                  <a:pt x="5693" y="6"/>
                </a:lnTo>
                <a:lnTo>
                  <a:pt x="0" y="0"/>
                </a:lnTo>
              </a:path>
            </a:pathLst>
          </a:custGeom>
          <a:gradFill rotWithShape="1">
            <a:gsLst>
              <a:gs pos="0">
                <a:schemeClr val="accent1"/>
              </a:gs>
              <a:gs pos="100000">
                <a:schemeClr val="tx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nvGrpSpPr>
          <p:cNvPr id="1028" name="Group 5"/>
          <p:cNvGrpSpPr>
            <a:grpSpLocks/>
          </p:cNvGrpSpPr>
          <p:nvPr/>
        </p:nvGrpSpPr>
        <p:grpSpPr bwMode="auto">
          <a:xfrm>
            <a:off x="0" y="3175"/>
            <a:ext cx="9144000" cy="6854825"/>
            <a:chOff x="0" y="2"/>
            <a:chExt cx="5760" cy="4318"/>
          </a:xfrm>
        </p:grpSpPr>
        <p:grpSp>
          <p:nvGrpSpPr>
            <p:cNvPr id="1034" name="Group 6"/>
            <p:cNvGrpSpPr>
              <a:grpSpLocks/>
            </p:cNvGrpSpPr>
            <p:nvPr userDrawn="1"/>
          </p:nvGrpSpPr>
          <p:grpSpPr bwMode="auto">
            <a:xfrm>
              <a:off x="0" y="2"/>
              <a:ext cx="5760" cy="4318"/>
              <a:chOff x="0" y="2"/>
              <a:chExt cx="5760" cy="4318"/>
            </a:xfrm>
          </p:grpSpPr>
          <p:sp>
            <p:nvSpPr>
              <p:cNvPr id="1036" name="Freeform 7"/>
              <p:cNvSpPr>
                <a:spLocks/>
              </p:cNvSpPr>
              <p:nvPr userDrawn="1"/>
            </p:nvSpPr>
            <p:spPr bwMode="gray">
              <a:xfrm>
                <a:off x="0" y="4023"/>
                <a:ext cx="275" cy="297"/>
              </a:xfrm>
              <a:custGeom>
                <a:avLst/>
                <a:gdLst>
                  <a:gd name="T0" fmla="*/ 275 w 275"/>
                  <a:gd name="T1" fmla="*/ 291 h 297"/>
                  <a:gd name="T2" fmla="*/ 112 w 275"/>
                  <a:gd name="T3" fmla="*/ 211 h 297"/>
                  <a:gd name="T4" fmla="*/ 28 w 275"/>
                  <a:gd name="T5" fmla="*/ 127 h 297"/>
                  <a:gd name="T6" fmla="*/ 0 w 275"/>
                  <a:gd name="T7" fmla="*/ 0 h 297"/>
                  <a:gd name="T8" fmla="*/ 1 w 275"/>
                  <a:gd name="T9" fmla="*/ 297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5" h="297">
                    <a:moveTo>
                      <a:pt x="275" y="291"/>
                    </a:moveTo>
                    <a:lnTo>
                      <a:pt x="112" y="211"/>
                    </a:lnTo>
                    <a:lnTo>
                      <a:pt x="28" y="127"/>
                    </a:lnTo>
                    <a:lnTo>
                      <a:pt x="0" y="0"/>
                    </a:lnTo>
                    <a:lnTo>
                      <a:pt x="1" y="297"/>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37" name="AutoShape 8"/>
              <p:cNvSpPr>
                <a:spLocks noChangeArrowheads="1"/>
              </p:cNvSpPr>
              <p:nvPr userDrawn="1"/>
            </p:nvSpPr>
            <p:spPr bwMode="gray">
              <a:xfrm>
                <a:off x="20" y="26"/>
                <a:ext cx="5715" cy="4265"/>
              </a:xfrm>
              <a:prstGeom prst="roundRect">
                <a:avLst>
                  <a:gd name="adj" fmla="val 6227"/>
                </a:avLst>
              </a:prstGeom>
              <a:noFill/>
              <a:ln w="762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fr-FR" smtClean="0"/>
              </a:p>
            </p:txBody>
          </p:sp>
          <p:sp>
            <p:nvSpPr>
              <p:cNvPr id="1038" name="Freeform 9"/>
              <p:cNvSpPr>
                <a:spLocks/>
              </p:cNvSpPr>
              <p:nvPr userDrawn="1"/>
            </p:nvSpPr>
            <p:spPr bwMode="gray">
              <a:xfrm>
                <a:off x="0" y="2"/>
                <a:ext cx="290" cy="315"/>
              </a:xfrm>
              <a:custGeom>
                <a:avLst/>
                <a:gdLst>
                  <a:gd name="T0" fmla="*/ 1 w 290"/>
                  <a:gd name="T1" fmla="*/ 315 h 315"/>
                  <a:gd name="T2" fmla="*/ 122 w 290"/>
                  <a:gd name="T3" fmla="*/ 97 h 315"/>
                  <a:gd name="T4" fmla="*/ 279 w 290"/>
                  <a:gd name="T5" fmla="*/ 0 h 315"/>
                  <a:gd name="T6" fmla="*/ 0 w 290"/>
                  <a:gd name="T7" fmla="*/ 1 h 3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0" h="315">
                    <a:moveTo>
                      <a:pt x="1" y="315"/>
                    </a:moveTo>
                    <a:cubicBezTo>
                      <a:pt x="21" y="279"/>
                      <a:pt x="76" y="150"/>
                      <a:pt x="122" y="97"/>
                    </a:cubicBezTo>
                    <a:cubicBezTo>
                      <a:pt x="163" y="44"/>
                      <a:pt x="290" y="23"/>
                      <a:pt x="279" y="0"/>
                    </a:cubicBezTo>
                    <a:lnTo>
                      <a:pt x="0" y="1"/>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39" name="Freeform 10"/>
              <p:cNvSpPr>
                <a:spLocks/>
              </p:cNvSpPr>
              <p:nvPr userDrawn="1"/>
            </p:nvSpPr>
            <p:spPr bwMode="gray">
              <a:xfrm>
                <a:off x="5507" y="4031"/>
                <a:ext cx="253" cy="287"/>
              </a:xfrm>
              <a:custGeom>
                <a:avLst/>
                <a:gdLst>
                  <a:gd name="T0" fmla="*/ 250 w 253"/>
                  <a:gd name="T1" fmla="*/ 0 h 287"/>
                  <a:gd name="T2" fmla="*/ 179 w 253"/>
                  <a:gd name="T3" fmla="*/ 143 h 287"/>
                  <a:gd name="T4" fmla="*/ 85 w 253"/>
                  <a:gd name="T5" fmla="*/ 236 h 287"/>
                  <a:gd name="T6" fmla="*/ 0 w 253"/>
                  <a:gd name="T7" fmla="*/ 287 h 287"/>
                  <a:gd name="T8" fmla="*/ 253 w 253"/>
                  <a:gd name="T9" fmla="*/ 284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 h="287">
                    <a:moveTo>
                      <a:pt x="250" y="0"/>
                    </a:moveTo>
                    <a:lnTo>
                      <a:pt x="179" y="143"/>
                    </a:lnTo>
                    <a:lnTo>
                      <a:pt x="85" y="236"/>
                    </a:lnTo>
                    <a:lnTo>
                      <a:pt x="0" y="287"/>
                    </a:lnTo>
                    <a:lnTo>
                      <a:pt x="253" y="284"/>
                    </a:lnTo>
                  </a:path>
                </a:pathLst>
              </a:custGeom>
              <a:solidFill>
                <a:schemeClr val="bg1"/>
              </a:solidFill>
              <a:ln w="9525">
                <a:solidFill>
                  <a:schemeClr val="bg1"/>
                </a:solidFill>
                <a:round/>
                <a:headEnd/>
                <a:tailEnd/>
              </a:ln>
            </p:spPr>
            <p:txBody>
              <a:bodyPr/>
              <a:lstStyle/>
              <a:p>
                <a:endParaRPr lang="fr-FR"/>
              </a:p>
            </p:txBody>
          </p:sp>
        </p:grpSp>
        <p:sp>
          <p:nvSpPr>
            <p:cNvPr id="1035" name="Freeform 11"/>
            <p:cNvSpPr>
              <a:spLocks/>
            </p:cNvSpPr>
            <p:nvPr userDrawn="1"/>
          </p:nvSpPr>
          <p:spPr bwMode="gray">
            <a:xfrm>
              <a:off x="5475" y="3"/>
              <a:ext cx="281" cy="344"/>
            </a:xfrm>
            <a:custGeom>
              <a:avLst/>
              <a:gdLst>
                <a:gd name="T0" fmla="*/ 0 w 281"/>
                <a:gd name="T1" fmla="*/ 0 h 348"/>
                <a:gd name="T2" fmla="*/ 202 w 281"/>
                <a:gd name="T3" fmla="*/ 53 h 348"/>
                <a:gd name="T4" fmla="*/ 281 w 281"/>
                <a:gd name="T5" fmla="*/ 203 h 348"/>
                <a:gd name="T6" fmla="*/ 281 w 281"/>
                <a:gd name="T7" fmla="*/ 0 h 3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1" h="348">
                  <a:moveTo>
                    <a:pt x="0" y="0"/>
                  </a:moveTo>
                  <a:cubicBezTo>
                    <a:pt x="33" y="16"/>
                    <a:pt x="125" y="6"/>
                    <a:pt x="202" y="96"/>
                  </a:cubicBezTo>
                  <a:cubicBezTo>
                    <a:pt x="279" y="186"/>
                    <a:pt x="268" y="348"/>
                    <a:pt x="281" y="332"/>
                  </a:cubicBezTo>
                  <a:lnTo>
                    <a:pt x="281"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sp>
        <p:nvSpPr>
          <p:cNvPr id="1029" name="Rectangle 12"/>
          <p:cNvSpPr>
            <a:spLocks noGrp="1" noChangeArrowheads="1"/>
          </p:cNvSpPr>
          <p:nvPr>
            <p:ph type="title"/>
          </p:nvPr>
        </p:nvSpPr>
        <p:spPr bwMode="black">
          <a:xfrm>
            <a:off x="457200" y="117475"/>
            <a:ext cx="82296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ar-DZ" smtClean="0"/>
              <a:t>Cliquez pour modifier le style du titre</a:t>
            </a:r>
            <a:endParaRPr lang="en-US" altLang="ar-DZ" smtClean="0"/>
          </a:p>
        </p:txBody>
      </p:sp>
      <p:sp>
        <p:nvSpPr>
          <p:cNvPr id="1030" name="Rectangle 13"/>
          <p:cNvSpPr>
            <a:spLocks noGrp="1" noChangeArrowheads="1"/>
          </p:cNvSpPr>
          <p:nvPr>
            <p:ph type="body" idx="1"/>
          </p:nvPr>
        </p:nvSpPr>
        <p:spPr bwMode="auto">
          <a:xfrm>
            <a:off x="609600" y="1219200"/>
            <a:ext cx="8077200" cy="510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ar-DZ" smtClean="0"/>
              <a:t>Cliquez pour modifier les styles du texte du masque</a:t>
            </a:r>
          </a:p>
          <a:p>
            <a:pPr lvl="1"/>
            <a:r>
              <a:rPr lang="fr-FR" altLang="ar-DZ" smtClean="0"/>
              <a:t>Deuxième niveau</a:t>
            </a:r>
          </a:p>
          <a:p>
            <a:pPr lvl="2"/>
            <a:r>
              <a:rPr lang="fr-FR" altLang="ar-DZ" smtClean="0"/>
              <a:t>Troisième niveau</a:t>
            </a:r>
          </a:p>
          <a:p>
            <a:pPr lvl="3"/>
            <a:r>
              <a:rPr lang="fr-FR" altLang="ar-DZ" smtClean="0"/>
              <a:t>Quatrième niveau</a:t>
            </a:r>
          </a:p>
          <a:p>
            <a:pPr lvl="4"/>
            <a:r>
              <a:rPr lang="fr-FR" altLang="ar-DZ" smtClean="0"/>
              <a:t>Cinquième niveau</a:t>
            </a:r>
            <a:endParaRPr lang="en-US" altLang="ar-DZ" smtClean="0"/>
          </a:p>
        </p:txBody>
      </p:sp>
      <p:sp>
        <p:nvSpPr>
          <p:cNvPr id="147470" name="Rectangle 14"/>
          <p:cNvSpPr>
            <a:spLocks noGrp="1" noChangeArrowheads="1"/>
          </p:cNvSpPr>
          <p:nvPr>
            <p:ph type="dt" sz="half" idx="2"/>
          </p:nvPr>
        </p:nvSpPr>
        <p:spPr bwMode="auto">
          <a:xfrm>
            <a:off x="6553200" y="6521450"/>
            <a:ext cx="2133600" cy="200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200" b="1">
                <a:latin typeface="Arial" pitchFamily="34" charset="0"/>
                <a:cs typeface="+mn-cs"/>
              </a:defRPr>
            </a:lvl1pPr>
          </a:lstStyle>
          <a:p>
            <a:pPr>
              <a:defRPr/>
            </a:pPr>
            <a:r>
              <a:rPr lang="fr-FR"/>
              <a:t>www.themegallery.com</a:t>
            </a:r>
            <a:endParaRPr lang="en-US"/>
          </a:p>
        </p:txBody>
      </p:sp>
      <p:sp>
        <p:nvSpPr>
          <p:cNvPr id="147472" name="Rectangle 16"/>
          <p:cNvSpPr>
            <a:spLocks noGrp="1" noChangeArrowheads="1"/>
          </p:cNvSpPr>
          <p:nvPr>
            <p:ph type="sldNum" sz="quarter" idx="4"/>
          </p:nvPr>
        </p:nvSpPr>
        <p:spPr bwMode="auto">
          <a:xfrm>
            <a:off x="533400" y="6521450"/>
            <a:ext cx="609600" cy="184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b="1"/>
            </a:lvl1pPr>
          </a:lstStyle>
          <a:p>
            <a:fld id="{4190ADA5-1A53-4BAB-B91A-C8E98FFB00CA}" type="slidenum">
              <a:rPr lang="en-US" altLang="ar-DZ"/>
              <a:pPr/>
              <a:t>‹N°›</a:t>
            </a:fld>
            <a:endParaRPr lang="en-US" altLang="ar-DZ"/>
          </a:p>
        </p:txBody>
      </p:sp>
      <p:sp>
        <p:nvSpPr>
          <p:cNvPr id="147473" name="Rectangle 17"/>
          <p:cNvSpPr>
            <a:spLocks noGrp="1" noChangeArrowheads="1"/>
          </p:cNvSpPr>
          <p:nvPr>
            <p:ph type="ftr" sz="quarter" idx="3"/>
          </p:nvPr>
        </p:nvSpPr>
        <p:spPr bwMode="auto">
          <a:xfrm>
            <a:off x="3124200" y="6553200"/>
            <a:ext cx="28956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eaLnBrk="1" hangingPunct="1">
              <a:defRPr sz="1200" b="1">
                <a:latin typeface="Arial" pitchFamily="34" charset="0"/>
                <a:cs typeface="+mn-cs"/>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5264" r:id="rId1"/>
    <p:sldLayoutId id="2147485252" r:id="rId2"/>
    <p:sldLayoutId id="2147485253" r:id="rId3"/>
    <p:sldLayoutId id="2147485254" r:id="rId4"/>
    <p:sldLayoutId id="2147485255" r:id="rId5"/>
    <p:sldLayoutId id="2147485256" r:id="rId6"/>
    <p:sldLayoutId id="2147485257" r:id="rId7"/>
    <p:sldLayoutId id="2147485258" r:id="rId8"/>
    <p:sldLayoutId id="2147485259" r:id="rId9"/>
    <p:sldLayoutId id="2147485260" r:id="rId10"/>
    <p:sldLayoutId id="2147485261" r:id="rId11"/>
    <p:sldLayoutId id="2147485262" r:id="rId12"/>
  </p:sldLayoutIdLst>
  <p:transition spd="med"/>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1"/>
          </a:solidFill>
          <a:latin typeface="+mj-lt"/>
          <a:ea typeface="+mj-ea"/>
          <a:cs typeface="+mj-cs"/>
        </a:defRPr>
      </a:lvl1pPr>
      <a:lvl2pPr algn="ctr" rtl="0" eaLnBrk="0" fontAlgn="base" hangingPunct="0">
        <a:spcBef>
          <a:spcPct val="0"/>
        </a:spcBef>
        <a:spcAft>
          <a:spcPct val="0"/>
        </a:spcAft>
        <a:defRPr sz="3200" b="1">
          <a:solidFill>
            <a:schemeClr val="tx1"/>
          </a:solidFill>
          <a:latin typeface="Arial" pitchFamily="34" charset="0"/>
        </a:defRPr>
      </a:lvl2pPr>
      <a:lvl3pPr algn="ctr" rtl="0" eaLnBrk="0" fontAlgn="base" hangingPunct="0">
        <a:spcBef>
          <a:spcPct val="0"/>
        </a:spcBef>
        <a:spcAft>
          <a:spcPct val="0"/>
        </a:spcAft>
        <a:defRPr sz="3200" b="1">
          <a:solidFill>
            <a:schemeClr val="tx1"/>
          </a:solidFill>
          <a:latin typeface="Arial" pitchFamily="34" charset="0"/>
        </a:defRPr>
      </a:lvl3pPr>
      <a:lvl4pPr algn="ctr" rtl="0" eaLnBrk="0" fontAlgn="base" hangingPunct="0">
        <a:spcBef>
          <a:spcPct val="0"/>
        </a:spcBef>
        <a:spcAft>
          <a:spcPct val="0"/>
        </a:spcAft>
        <a:defRPr sz="3200" b="1">
          <a:solidFill>
            <a:schemeClr val="tx1"/>
          </a:solidFill>
          <a:latin typeface="Arial" pitchFamily="34" charset="0"/>
        </a:defRPr>
      </a:lvl4pPr>
      <a:lvl5pPr algn="ctr" rtl="0" eaLnBrk="0" fontAlgn="base" hangingPunct="0">
        <a:spcBef>
          <a:spcPct val="0"/>
        </a:spcBef>
        <a:spcAft>
          <a:spcPct val="0"/>
        </a:spcAft>
        <a:defRPr sz="3200" b="1">
          <a:solidFill>
            <a:schemeClr val="tx1"/>
          </a:solidFill>
          <a:latin typeface="Arial" pitchFamily="34" charset="0"/>
        </a:defRPr>
      </a:lvl5pPr>
      <a:lvl6pPr marL="457200" algn="ctr" rtl="0" eaLnBrk="1" fontAlgn="base" hangingPunct="1">
        <a:spcBef>
          <a:spcPct val="0"/>
        </a:spcBef>
        <a:spcAft>
          <a:spcPct val="0"/>
        </a:spcAft>
        <a:defRPr sz="3200" b="1">
          <a:solidFill>
            <a:schemeClr val="tx1"/>
          </a:solidFill>
          <a:latin typeface="Arial" pitchFamily="34" charset="0"/>
        </a:defRPr>
      </a:lvl6pPr>
      <a:lvl7pPr marL="914400" algn="ctr" rtl="0" eaLnBrk="1" fontAlgn="base" hangingPunct="1">
        <a:spcBef>
          <a:spcPct val="0"/>
        </a:spcBef>
        <a:spcAft>
          <a:spcPct val="0"/>
        </a:spcAft>
        <a:defRPr sz="3200" b="1">
          <a:solidFill>
            <a:schemeClr val="tx1"/>
          </a:solidFill>
          <a:latin typeface="Arial" pitchFamily="34" charset="0"/>
        </a:defRPr>
      </a:lvl7pPr>
      <a:lvl8pPr marL="1371600" algn="ctr" rtl="0" eaLnBrk="1" fontAlgn="base" hangingPunct="1">
        <a:spcBef>
          <a:spcPct val="0"/>
        </a:spcBef>
        <a:spcAft>
          <a:spcPct val="0"/>
        </a:spcAft>
        <a:defRPr sz="3200" b="1">
          <a:solidFill>
            <a:schemeClr val="tx1"/>
          </a:solidFill>
          <a:latin typeface="Arial" pitchFamily="34" charset="0"/>
        </a:defRPr>
      </a:lvl8pPr>
      <a:lvl9pPr marL="1828800" algn="ctr" rtl="0" eaLnBrk="1" fontAlgn="base" hangingPunct="1">
        <a:spcBef>
          <a:spcPct val="0"/>
        </a:spcBef>
        <a:spcAft>
          <a:spcPct val="0"/>
        </a:spcAft>
        <a:defRPr sz="3200" b="1">
          <a:solidFill>
            <a:schemeClr val="tx1"/>
          </a:solidFill>
          <a:latin typeface="Arial" pitchFamily="34" charset="0"/>
        </a:defRPr>
      </a:lvl9pPr>
    </p:titleStyle>
    <p:bodyStyle>
      <a:lvl1pPr marL="342900" indent="-342900" algn="l" rtl="0" eaLnBrk="0" fontAlgn="base" hangingPunct="0">
        <a:spcBef>
          <a:spcPct val="20000"/>
        </a:spcBef>
        <a:spcAft>
          <a:spcPct val="0"/>
        </a:spcAft>
        <a:buClr>
          <a:schemeClr val="tx1"/>
        </a:buClr>
        <a:buFont typeface="Wingdings" pitchFamily="2" charset="2"/>
        <a:buChar char="v"/>
        <a:defRPr sz="28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400">
          <a:solidFill>
            <a:schemeClr val="tx1"/>
          </a:solidFill>
          <a:latin typeface="+mn-lt"/>
        </a:defRPr>
      </a:lvl2pPr>
      <a:lvl3pPr marL="1143000" indent="-2286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0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mn-lt"/>
        </a:defRPr>
      </a:lvl5pPr>
      <a:lvl6pPr marL="2514600" indent="-228600" algn="l" rtl="0" eaLnBrk="1" fontAlgn="base" hangingPunct="1">
        <a:spcBef>
          <a:spcPct val="20000"/>
        </a:spcBef>
        <a:spcAft>
          <a:spcPct val="0"/>
        </a:spcAft>
        <a:buClr>
          <a:schemeClr val="folHlink"/>
        </a:buClr>
        <a:buSzPct val="6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chemeClr val="folHlink"/>
        </a:buClr>
        <a:buSzPct val="6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chemeClr val="folHlink"/>
        </a:buClr>
        <a:buSzPct val="6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chemeClr val="folHlink"/>
        </a:buClr>
        <a:buSzPct val="60000"/>
        <a:buFont typeface="Wingdings" pitchFamily="2" charset="2"/>
        <a:buChar char="n"/>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050" name="Freeform 15" descr="29641"/>
          <p:cNvSpPr>
            <a:spLocks/>
          </p:cNvSpPr>
          <p:nvPr/>
        </p:nvSpPr>
        <p:spPr bwMode="gray">
          <a:xfrm>
            <a:off x="36513" y="80963"/>
            <a:ext cx="9077325" cy="1595437"/>
          </a:xfrm>
          <a:custGeom>
            <a:avLst/>
            <a:gdLst>
              <a:gd name="T0" fmla="*/ 0 w 5718"/>
              <a:gd name="T1" fmla="*/ 2147483646 h 1005"/>
              <a:gd name="T2" fmla="*/ 2147483646 w 5718"/>
              <a:gd name="T3" fmla="*/ 2147483646 h 1005"/>
              <a:gd name="T4" fmla="*/ 2147483646 w 5718"/>
              <a:gd name="T5" fmla="*/ 2147483646 h 1005"/>
              <a:gd name="T6" fmla="*/ 2147483646 w 5718"/>
              <a:gd name="T7" fmla="*/ 2147483646 h 1005"/>
              <a:gd name="T8" fmla="*/ 2147483646 w 5718"/>
              <a:gd name="T9" fmla="*/ 2147483646 h 1005"/>
              <a:gd name="T10" fmla="*/ 2147483646 w 5718"/>
              <a:gd name="T11" fmla="*/ 2147483646 h 1005"/>
              <a:gd name="T12" fmla="*/ 2147483646 w 5718"/>
              <a:gd name="T13" fmla="*/ 2147483646 h 1005"/>
              <a:gd name="T14" fmla="*/ 2147483646 w 5718"/>
              <a:gd name="T15" fmla="*/ 2147483646 h 1005"/>
              <a:gd name="T16" fmla="*/ 2147483646 w 5718"/>
              <a:gd name="T17" fmla="*/ 2147483646 h 1005"/>
              <a:gd name="T18" fmla="*/ 2147483646 w 5718"/>
              <a:gd name="T19" fmla="*/ 0 h 10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18" h="1005">
                <a:moveTo>
                  <a:pt x="0" y="756"/>
                </a:moveTo>
                <a:cubicBezTo>
                  <a:pt x="96" y="724"/>
                  <a:pt x="297" y="635"/>
                  <a:pt x="576" y="560"/>
                </a:cubicBezTo>
                <a:cubicBezTo>
                  <a:pt x="855" y="485"/>
                  <a:pt x="1037" y="442"/>
                  <a:pt x="1403" y="390"/>
                </a:cubicBezTo>
                <a:cubicBezTo>
                  <a:pt x="1769" y="337"/>
                  <a:pt x="2154" y="320"/>
                  <a:pt x="2452" y="314"/>
                </a:cubicBezTo>
                <a:lnTo>
                  <a:pt x="3102" y="326"/>
                </a:lnTo>
                <a:cubicBezTo>
                  <a:pt x="3367" y="346"/>
                  <a:pt x="3736" y="377"/>
                  <a:pt x="4043" y="434"/>
                </a:cubicBezTo>
                <a:cubicBezTo>
                  <a:pt x="4350" y="490"/>
                  <a:pt x="4669" y="578"/>
                  <a:pt x="4944" y="668"/>
                </a:cubicBezTo>
                <a:cubicBezTo>
                  <a:pt x="5219" y="757"/>
                  <a:pt x="5679" y="1005"/>
                  <a:pt x="5691" y="971"/>
                </a:cubicBezTo>
                <a:cubicBezTo>
                  <a:pt x="5695" y="964"/>
                  <a:pt x="5718" y="25"/>
                  <a:pt x="5718" y="19"/>
                </a:cubicBezTo>
                <a:cubicBezTo>
                  <a:pt x="5718" y="7"/>
                  <a:pt x="1198" y="4"/>
                  <a:pt x="9" y="0"/>
                </a:cubicBezTo>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51" name="Rectangle 3"/>
          <p:cNvSpPr>
            <a:spLocks noGrp="1" noChangeArrowheads="1"/>
          </p:cNvSpPr>
          <p:nvPr>
            <p:ph type="body" idx="1"/>
          </p:nvPr>
        </p:nvSpPr>
        <p:spPr bwMode="auto">
          <a:xfrm>
            <a:off x="457200" y="1076325"/>
            <a:ext cx="8229600" cy="524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782" tIns="47891" rIns="95782" bIns="47891" numCol="1" anchor="t" anchorCtr="0" compatLnSpc="1">
            <a:prstTxWarp prst="textNoShape">
              <a:avLst/>
            </a:prstTxWarp>
          </a:bodyPr>
          <a:lstStyle/>
          <a:p>
            <a:pPr lvl="0"/>
            <a:r>
              <a:rPr lang="fr-FR" altLang="ar-DZ" smtClean="0"/>
              <a:t>Cliquez pour modifier les styles du texte du masque</a:t>
            </a:r>
          </a:p>
          <a:p>
            <a:pPr lvl="1"/>
            <a:r>
              <a:rPr lang="fr-FR" altLang="ar-DZ" smtClean="0"/>
              <a:t>Deuxième niveau</a:t>
            </a:r>
          </a:p>
          <a:p>
            <a:pPr lvl="2"/>
            <a:r>
              <a:rPr lang="fr-FR" altLang="ar-DZ" smtClean="0"/>
              <a:t>Troisième niveau</a:t>
            </a:r>
          </a:p>
          <a:p>
            <a:pPr lvl="3"/>
            <a:r>
              <a:rPr lang="fr-FR" altLang="ar-DZ" smtClean="0"/>
              <a:t>Quatrième niveau</a:t>
            </a:r>
          </a:p>
          <a:p>
            <a:pPr lvl="4"/>
            <a:r>
              <a:rPr lang="fr-FR" altLang="ar-DZ" smtClean="0"/>
              <a:t>Cinquième niveau</a:t>
            </a:r>
            <a:endParaRPr lang="en-US" altLang="ar-DZ" smtClean="0"/>
          </a:p>
        </p:txBody>
      </p:sp>
      <p:sp>
        <p:nvSpPr>
          <p:cNvPr id="1029" name="Rectangle 5"/>
          <p:cNvSpPr>
            <a:spLocks noGrp="1" noChangeArrowheads="1"/>
          </p:cNvSpPr>
          <p:nvPr>
            <p:ph type="ftr" sz="quarter" idx="3"/>
          </p:nvPr>
        </p:nvSpPr>
        <p:spPr bwMode="auto">
          <a:xfrm>
            <a:off x="6084888" y="6450013"/>
            <a:ext cx="2897187" cy="320675"/>
          </a:xfrm>
          <a:prstGeom prst="rect">
            <a:avLst/>
          </a:prstGeom>
          <a:noFill/>
          <a:ln w="9525">
            <a:noFill/>
            <a:miter lim="800000"/>
            <a:headEnd/>
            <a:tailEnd/>
          </a:ln>
          <a:effectLst/>
        </p:spPr>
        <p:txBody>
          <a:bodyPr vert="horz" wrap="square" lIns="95782" tIns="47891" rIns="95782" bIns="47891" numCol="1" anchor="t" anchorCtr="0" compatLnSpc="1">
            <a:prstTxWarp prst="textNoShape">
              <a:avLst/>
            </a:prstTxWarp>
          </a:bodyPr>
          <a:lstStyle>
            <a:lvl1pPr algn="r" rtl="0" eaLnBrk="1" hangingPunct="1">
              <a:defRPr sz="1300" b="1">
                <a:latin typeface="Verdana" pitchFamily="34" charset="0"/>
                <a:cs typeface="Arial" charset="0"/>
              </a:defRPr>
            </a:lvl1pPr>
          </a:lstStyle>
          <a:p>
            <a:pPr>
              <a:defRPr/>
            </a:pPr>
            <a:r>
              <a:rPr lang="en-US"/>
              <a:t>www.themegallery.com</a:t>
            </a:r>
          </a:p>
        </p:txBody>
      </p:sp>
      <p:sp>
        <p:nvSpPr>
          <p:cNvPr id="1030" name="Rectangle 6"/>
          <p:cNvSpPr>
            <a:spLocks noGrp="1" noChangeArrowheads="1"/>
          </p:cNvSpPr>
          <p:nvPr>
            <p:ph type="sldNum" sz="quarter" idx="4"/>
          </p:nvPr>
        </p:nvSpPr>
        <p:spPr bwMode="auto">
          <a:xfrm>
            <a:off x="107950" y="6454775"/>
            <a:ext cx="927100" cy="239713"/>
          </a:xfrm>
          <a:prstGeom prst="rect">
            <a:avLst/>
          </a:prstGeom>
          <a:noFill/>
          <a:ln w="9525">
            <a:noFill/>
            <a:miter lim="800000"/>
            <a:headEnd/>
            <a:tailEnd/>
          </a:ln>
          <a:effectLst/>
        </p:spPr>
        <p:txBody>
          <a:bodyPr vert="horz" wrap="square" lIns="95782" tIns="47891" rIns="95782" bIns="47891" numCol="1" anchor="t" anchorCtr="0" compatLnSpc="1">
            <a:prstTxWarp prst="textNoShape">
              <a:avLst/>
            </a:prstTxWarp>
          </a:bodyPr>
          <a:lstStyle>
            <a:lvl1pPr algn="ctr" eaLnBrk="1" hangingPunct="1">
              <a:defRPr sz="1300" b="1">
                <a:latin typeface="Verdana" pitchFamily="34" charset="0"/>
              </a:defRPr>
            </a:lvl1pPr>
          </a:lstStyle>
          <a:p>
            <a:fld id="{2C15D25A-932E-4490-BE92-10FD6BE1031F}" type="slidenum">
              <a:rPr lang="en-US" altLang="ar-DZ"/>
              <a:pPr/>
              <a:t>‹N°›</a:t>
            </a:fld>
            <a:endParaRPr lang="en-US" altLang="ar-DZ"/>
          </a:p>
        </p:txBody>
      </p:sp>
      <p:sp>
        <p:nvSpPr>
          <p:cNvPr id="2054" name="Rectangle 2"/>
          <p:cNvSpPr>
            <a:spLocks noGrp="1" noChangeArrowheads="1"/>
          </p:cNvSpPr>
          <p:nvPr>
            <p:ph type="title"/>
          </p:nvPr>
        </p:nvSpPr>
        <p:spPr bwMode="white">
          <a:xfrm>
            <a:off x="542925" y="53975"/>
            <a:ext cx="7392988"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782" tIns="47891" rIns="95782" bIns="47891" numCol="1" anchor="ctr" anchorCtr="0" compatLnSpc="1">
            <a:prstTxWarp prst="textNoShape">
              <a:avLst/>
            </a:prstTxWarp>
          </a:bodyPr>
          <a:lstStyle/>
          <a:p>
            <a:pPr lvl="0"/>
            <a:r>
              <a:rPr lang="fr-FR" altLang="ar-DZ" smtClean="0"/>
              <a:t>Cliquez pour modifier le style du titre</a:t>
            </a:r>
            <a:endParaRPr lang="en-US" altLang="ar-DZ" smtClean="0"/>
          </a:p>
        </p:txBody>
      </p:sp>
      <p:grpSp>
        <p:nvGrpSpPr>
          <p:cNvPr id="2055" name="Group 16"/>
          <p:cNvGrpSpPr>
            <a:grpSpLocks/>
          </p:cNvGrpSpPr>
          <p:nvPr/>
        </p:nvGrpSpPr>
        <p:grpSpPr bwMode="auto">
          <a:xfrm>
            <a:off x="-1588" y="0"/>
            <a:ext cx="9145588" cy="6858000"/>
            <a:chOff x="-1" y="0"/>
            <a:chExt cx="8065" cy="6048"/>
          </a:xfrm>
        </p:grpSpPr>
        <p:sp>
          <p:nvSpPr>
            <p:cNvPr id="2057" name="Freeform 17"/>
            <p:cNvSpPr>
              <a:spLocks/>
            </p:cNvSpPr>
            <p:nvPr/>
          </p:nvSpPr>
          <p:spPr bwMode="gray">
            <a:xfrm>
              <a:off x="-1" y="5629"/>
              <a:ext cx="389" cy="417"/>
            </a:xfrm>
            <a:custGeom>
              <a:avLst/>
              <a:gdLst>
                <a:gd name="T0" fmla="*/ 314 w 389"/>
                <a:gd name="T1" fmla="*/ 416 h 417"/>
                <a:gd name="T2" fmla="*/ 389 w 389"/>
                <a:gd name="T3" fmla="*/ 417 h 417"/>
                <a:gd name="T4" fmla="*/ 158 w 389"/>
                <a:gd name="T5" fmla="*/ 297 h 417"/>
                <a:gd name="T6" fmla="*/ 39 w 389"/>
                <a:gd name="T7" fmla="*/ 179 h 417"/>
                <a:gd name="T8" fmla="*/ 0 w 389"/>
                <a:gd name="T9" fmla="*/ 0 h 417"/>
                <a:gd name="T10" fmla="*/ 1 w 389"/>
                <a:gd name="T11" fmla="*/ 417 h 4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89" h="417">
                  <a:moveTo>
                    <a:pt x="314" y="416"/>
                  </a:moveTo>
                  <a:lnTo>
                    <a:pt x="389" y="417"/>
                  </a:lnTo>
                  <a:lnTo>
                    <a:pt x="158" y="297"/>
                  </a:lnTo>
                  <a:lnTo>
                    <a:pt x="39" y="179"/>
                  </a:lnTo>
                  <a:lnTo>
                    <a:pt x="0" y="0"/>
                  </a:lnTo>
                  <a:lnTo>
                    <a:pt x="1" y="417"/>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58" name="Freeform 18"/>
            <p:cNvSpPr>
              <a:spLocks/>
            </p:cNvSpPr>
            <p:nvPr/>
          </p:nvSpPr>
          <p:spPr bwMode="gray">
            <a:xfrm>
              <a:off x="7701" y="5645"/>
              <a:ext cx="363" cy="403"/>
            </a:xfrm>
            <a:custGeom>
              <a:avLst/>
              <a:gdLst>
                <a:gd name="T0" fmla="*/ 2147483646 w 232"/>
                <a:gd name="T1" fmla="*/ 0 h 290"/>
                <a:gd name="T2" fmla="*/ 2147483646 w 232"/>
                <a:gd name="T3" fmla="*/ 200650961 h 290"/>
                <a:gd name="T4" fmla="*/ 2147483646 w 232"/>
                <a:gd name="T5" fmla="*/ 353812894 h 290"/>
                <a:gd name="T6" fmla="*/ 0 w 232"/>
                <a:gd name="T7" fmla="*/ 404610191 h 290"/>
                <a:gd name="T8" fmla="*/ 2147483646 w 232"/>
                <a:gd name="T9" fmla="*/ 400658243 h 2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2" h="290">
                  <a:moveTo>
                    <a:pt x="229" y="0"/>
                  </a:moveTo>
                  <a:lnTo>
                    <a:pt x="164" y="144"/>
                  </a:lnTo>
                  <a:lnTo>
                    <a:pt x="98" y="253"/>
                  </a:lnTo>
                  <a:lnTo>
                    <a:pt x="0" y="290"/>
                  </a:lnTo>
                  <a:lnTo>
                    <a:pt x="232" y="287"/>
                  </a:lnTo>
                </a:path>
              </a:pathLst>
            </a:custGeom>
            <a:solidFill>
              <a:schemeClr val="bg1"/>
            </a:solidFill>
            <a:ln w="9525">
              <a:solidFill>
                <a:schemeClr val="bg1"/>
              </a:solidFill>
              <a:round/>
              <a:headEnd/>
              <a:tailEnd/>
            </a:ln>
          </p:spPr>
          <p:txBody>
            <a:bodyPr/>
            <a:lstStyle/>
            <a:p>
              <a:endParaRPr lang="fr-FR"/>
            </a:p>
          </p:txBody>
        </p:sp>
        <p:sp>
          <p:nvSpPr>
            <p:cNvPr id="2059" name="AutoShape 19"/>
            <p:cNvSpPr>
              <a:spLocks noChangeArrowheads="1"/>
            </p:cNvSpPr>
            <p:nvPr/>
          </p:nvSpPr>
          <p:spPr bwMode="gray">
            <a:xfrm>
              <a:off x="26" y="42"/>
              <a:ext cx="8012" cy="5985"/>
            </a:xfrm>
            <a:prstGeom prst="roundRect">
              <a:avLst>
                <a:gd name="adj" fmla="val 6227"/>
              </a:avLst>
            </a:prstGeom>
            <a:noFill/>
            <a:ln w="762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fr-FR" smtClean="0"/>
            </a:p>
          </p:txBody>
        </p:sp>
        <p:sp>
          <p:nvSpPr>
            <p:cNvPr id="2060" name="Freeform 20"/>
            <p:cNvSpPr>
              <a:spLocks/>
            </p:cNvSpPr>
            <p:nvPr/>
          </p:nvSpPr>
          <p:spPr bwMode="gray">
            <a:xfrm>
              <a:off x="-1" y="13"/>
              <a:ext cx="405" cy="441"/>
            </a:xfrm>
            <a:custGeom>
              <a:avLst/>
              <a:gdLst>
                <a:gd name="T0" fmla="*/ 2 w 405"/>
                <a:gd name="T1" fmla="*/ 441 h 441"/>
                <a:gd name="T2" fmla="*/ 107 w 405"/>
                <a:gd name="T3" fmla="*/ 175 h 441"/>
                <a:gd name="T4" fmla="*/ 387 w 405"/>
                <a:gd name="T5" fmla="*/ 0 h 441"/>
                <a:gd name="T6" fmla="*/ 1 w 405"/>
                <a:gd name="T7" fmla="*/ 0 h 4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5" h="441">
                  <a:moveTo>
                    <a:pt x="2" y="441"/>
                  </a:moveTo>
                  <a:cubicBezTo>
                    <a:pt x="19" y="397"/>
                    <a:pt x="0" y="345"/>
                    <a:pt x="107" y="175"/>
                  </a:cubicBezTo>
                  <a:cubicBezTo>
                    <a:pt x="214" y="6"/>
                    <a:pt x="405" y="16"/>
                    <a:pt x="387" y="0"/>
                  </a:cubicBezTo>
                  <a:lnTo>
                    <a:pt x="1"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61" name="Freeform 21"/>
            <p:cNvSpPr>
              <a:spLocks/>
            </p:cNvSpPr>
            <p:nvPr/>
          </p:nvSpPr>
          <p:spPr bwMode="gray">
            <a:xfrm>
              <a:off x="7588" y="0"/>
              <a:ext cx="470" cy="483"/>
            </a:xfrm>
            <a:custGeom>
              <a:avLst/>
              <a:gdLst>
                <a:gd name="T0" fmla="*/ 0 w 470"/>
                <a:gd name="T1" fmla="*/ 4 h 483"/>
                <a:gd name="T2" fmla="*/ 342 w 470"/>
                <a:gd name="T3" fmla="*/ 150 h 483"/>
                <a:gd name="T4" fmla="*/ 470 w 470"/>
                <a:gd name="T5" fmla="*/ 461 h 483"/>
                <a:gd name="T6" fmla="*/ 470 w 470"/>
                <a:gd name="T7" fmla="*/ 0 h 4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0" h="483">
                  <a:moveTo>
                    <a:pt x="0" y="4"/>
                  </a:moveTo>
                  <a:cubicBezTo>
                    <a:pt x="57" y="28"/>
                    <a:pt x="264" y="74"/>
                    <a:pt x="342" y="150"/>
                  </a:cubicBezTo>
                  <a:cubicBezTo>
                    <a:pt x="450" y="275"/>
                    <a:pt x="452" y="483"/>
                    <a:pt x="470" y="461"/>
                  </a:cubicBezTo>
                  <a:lnTo>
                    <a:pt x="470"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sp>
        <p:nvSpPr>
          <p:cNvPr id="2056" name="Line 22"/>
          <p:cNvSpPr>
            <a:spLocks noChangeShapeType="1"/>
          </p:cNvSpPr>
          <p:nvPr/>
        </p:nvSpPr>
        <p:spPr bwMode="gray">
          <a:xfrm>
            <a:off x="323850" y="6500813"/>
            <a:ext cx="85693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Tree>
  </p:cSld>
  <p:clrMap bg1="lt1" tx1="dk1" bg2="lt2" tx2="dk2" accent1="accent1" accent2="accent2" accent3="accent3" accent4="accent4" accent5="accent5" accent6="accent6" hlink="hlink" folHlink="folHlink"/>
  <p:sldLayoutIdLst>
    <p:sldLayoutId id="2147485263" r:id="rId1"/>
    <p:sldLayoutId id="2147485265" r:id="rId2"/>
  </p:sldLayoutIdLst>
  <p:transition spd="med"/>
  <p:hf sldNum="0" hdr="0" dt="0"/>
  <p:txStyles>
    <p:titleStyle>
      <a:lvl1pPr algn="ctr" defTabSz="957263" rtl="0" eaLnBrk="0" fontAlgn="base" hangingPunct="0">
        <a:spcBef>
          <a:spcPct val="0"/>
        </a:spcBef>
        <a:spcAft>
          <a:spcPct val="0"/>
        </a:spcAft>
        <a:defRPr sz="2900" b="1">
          <a:solidFill>
            <a:schemeClr val="bg1"/>
          </a:solidFill>
          <a:latin typeface="+mj-lt"/>
          <a:ea typeface="+mj-ea"/>
          <a:cs typeface="+mj-cs"/>
        </a:defRPr>
      </a:lvl1pPr>
      <a:lvl2pPr algn="ctr" defTabSz="957263" rtl="0" eaLnBrk="0" fontAlgn="base" hangingPunct="0">
        <a:spcBef>
          <a:spcPct val="0"/>
        </a:spcBef>
        <a:spcAft>
          <a:spcPct val="0"/>
        </a:spcAft>
        <a:defRPr sz="2900" b="1">
          <a:solidFill>
            <a:schemeClr val="bg1"/>
          </a:solidFill>
          <a:latin typeface="Arial" charset="0"/>
        </a:defRPr>
      </a:lvl2pPr>
      <a:lvl3pPr algn="ctr" defTabSz="957263" rtl="0" eaLnBrk="0" fontAlgn="base" hangingPunct="0">
        <a:spcBef>
          <a:spcPct val="0"/>
        </a:spcBef>
        <a:spcAft>
          <a:spcPct val="0"/>
        </a:spcAft>
        <a:defRPr sz="2900" b="1">
          <a:solidFill>
            <a:schemeClr val="bg1"/>
          </a:solidFill>
          <a:latin typeface="Arial" charset="0"/>
        </a:defRPr>
      </a:lvl3pPr>
      <a:lvl4pPr algn="ctr" defTabSz="957263" rtl="0" eaLnBrk="0" fontAlgn="base" hangingPunct="0">
        <a:spcBef>
          <a:spcPct val="0"/>
        </a:spcBef>
        <a:spcAft>
          <a:spcPct val="0"/>
        </a:spcAft>
        <a:defRPr sz="2900" b="1">
          <a:solidFill>
            <a:schemeClr val="bg1"/>
          </a:solidFill>
          <a:latin typeface="Arial" charset="0"/>
        </a:defRPr>
      </a:lvl4pPr>
      <a:lvl5pPr algn="ctr" defTabSz="957263" rtl="0" eaLnBrk="0" fontAlgn="base" hangingPunct="0">
        <a:spcBef>
          <a:spcPct val="0"/>
        </a:spcBef>
        <a:spcAft>
          <a:spcPct val="0"/>
        </a:spcAft>
        <a:defRPr sz="2900" b="1">
          <a:solidFill>
            <a:schemeClr val="bg1"/>
          </a:solidFill>
          <a:latin typeface="Arial" charset="0"/>
        </a:defRPr>
      </a:lvl5pPr>
      <a:lvl6pPr marL="457200" algn="ctr" defTabSz="957263" rtl="0" eaLnBrk="1" fontAlgn="base" hangingPunct="1">
        <a:spcBef>
          <a:spcPct val="0"/>
        </a:spcBef>
        <a:spcAft>
          <a:spcPct val="0"/>
        </a:spcAft>
        <a:defRPr sz="2900" b="1">
          <a:solidFill>
            <a:schemeClr val="bg1"/>
          </a:solidFill>
          <a:latin typeface="Arial" charset="0"/>
        </a:defRPr>
      </a:lvl6pPr>
      <a:lvl7pPr marL="914400" algn="ctr" defTabSz="957263" rtl="0" eaLnBrk="1" fontAlgn="base" hangingPunct="1">
        <a:spcBef>
          <a:spcPct val="0"/>
        </a:spcBef>
        <a:spcAft>
          <a:spcPct val="0"/>
        </a:spcAft>
        <a:defRPr sz="2900" b="1">
          <a:solidFill>
            <a:schemeClr val="bg1"/>
          </a:solidFill>
          <a:latin typeface="Arial" charset="0"/>
        </a:defRPr>
      </a:lvl7pPr>
      <a:lvl8pPr marL="1371600" algn="ctr" defTabSz="957263" rtl="0" eaLnBrk="1" fontAlgn="base" hangingPunct="1">
        <a:spcBef>
          <a:spcPct val="0"/>
        </a:spcBef>
        <a:spcAft>
          <a:spcPct val="0"/>
        </a:spcAft>
        <a:defRPr sz="2900" b="1">
          <a:solidFill>
            <a:schemeClr val="bg1"/>
          </a:solidFill>
          <a:latin typeface="Arial" charset="0"/>
        </a:defRPr>
      </a:lvl8pPr>
      <a:lvl9pPr marL="1828800" algn="ctr" defTabSz="957263" rtl="0" eaLnBrk="1" fontAlgn="base" hangingPunct="1">
        <a:spcBef>
          <a:spcPct val="0"/>
        </a:spcBef>
        <a:spcAft>
          <a:spcPct val="0"/>
        </a:spcAft>
        <a:defRPr sz="2900" b="1">
          <a:solidFill>
            <a:schemeClr val="bg1"/>
          </a:solidFill>
          <a:latin typeface="Arial" charset="0"/>
        </a:defRPr>
      </a:lvl9pPr>
    </p:titleStyle>
    <p:bodyStyle>
      <a:lvl1pPr marL="358775" indent="-358775" algn="l" defTabSz="957263" rtl="0" eaLnBrk="0" fontAlgn="base" hangingPunct="0">
        <a:spcBef>
          <a:spcPct val="20000"/>
        </a:spcBef>
        <a:spcAft>
          <a:spcPct val="0"/>
        </a:spcAft>
        <a:buClr>
          <a:schemeClr val="hlink"/>
        </a:buClr>
        <a:buFont typeface="Wingdings" pitchFamily="2" charset="2"/>
        <a:buChar char="v"/>
        <a:defRPr sz="2400" b="1">
          <a:solidFill>
            <a:schemeClr val="tx1"/>
          </a:solidFill>
          <a:latin typeface="+mn-lt"/>
          <a:ea typeface="+mn-ea"/>
          <a:cs typeface="+mn-cs"/>
        </a:defRPr>
      </a:lvl1pPr>
      <a:lvl2pPr marL="777875" indent="-298450" algn="l" defTabSz="957263" rtl="0" eaLnBrk="0" fontAlgn="base" hangingPunct="0">
        <a:spcBef>
          <a:spcPct val="20000"/>
        </a:spcBef>
        <a:spcAft>
          <a:spcPct val="0"/>
        </a:spcAft>
        <a:buClr>
          <a:schemeClr val="accent1"/>
        </a:buClr>
        <a:buFont typeface="Wingdings" pitchFamily="2" charset="2"/>
        <a:buChar char="§"/>
        <a:defRPr sz="2100">
          <a:solidFill>
            <a:schemeClr val="tx1"/>
          </a:solidFill>
          <a:latin typeface="+mj-lt"/>
        </a:defRPr>
      </a:lvl2pPr>
      <a:lvl3pPr marL="1196975" indent="-239713" algn="l" defTabSz="957263" rtl="0" eaLnBrk="0" fontAlgn="base" hangingPunct="0">
        <a:spcBef>
          <a:spcPct val="20000"/>
        </a:spcBef>
        <a:spcAft>
          <a:spcPct val="0"/>
        </a:spcAft>
        <a:buClr>
          <a:schemeClr val="tx1"/>
        </a:buClr>
        <a:buChar char="•"/>
        <a:defRPr sz="2100">
          <a:solidFill>
            <a:schemeClr val="tx1"/>
          </a:solidFill>
          <a:latin typeface="+mj-lt"/>
        </a:defRPr>
      </a:lvl3pPr>
      <a:lvl4pPr marL="1676400" indent="-239713" algn="l" defTabSz="957263" rtl="0" eaLnBrk="0" fontAlgn="base" hangingPunct="0">
        <a:spcBef>
          <a:spcPct val="20000"/>
        </a:spcBef>
        <a:spcAft>
          <a:spcPct val="0"/>
        </a:spcAft>
        <a:buChar char="–"/>
        <a:defRPr sz="2100">
          <a:solidFill>
            <a:schemeClr val="tx1"/>
          </a:solidFill>
          <a:latin typeface="+mj-lt"/>
        </a:defRPr>
      </a:lvl4pPr>
      <a:lvl5pPr marL="2154238" indent="-238125" algn="l" defTabSz="957263" rtl="0" eaLnBrk="0" fontAlgn="base" hangingPunct="0">
        <a:spcBef>
          <a:spcPct val="20000"/>
        </a:spcBef>
        <a:spcAft>
          <a:spcPct val="0"/>
        </a:spcAft>
        <a:buChar char="»"/>
        <a:defRPr sz="2100">
          <a:solidFill>
            <a:schemeClr val="tx1"/>
          </a:solidFill>
          <a:latin typeface="+mj-lt"/>
        </a:defRPr>
      </a:lvl5pPr>
      <a:lvl6pPr marL="2611438" indent="-238125" algn="l" defTabSz="957263" rtl="0" eaLnBrk="1" fontAlgn="base" hangingPunct="1">
        <a:spcBef>
          <a:spcPct val="20000"/>
        </a:spcBef>
        <a:spcAft>
          <a:spcPct val="0"/>
        </a:spcAft>
        <a:buChar char="»"/>
        <a:defRPr sz="2100">
          <a:solidFill>
            <a:schemeClr val="tx1"/>
          </a:solidFill>
          <a:latin typeface="+mj-lt"/>
        </a:defRPr>
      </a:lvl6pPr>
      <a:lvl7pPr marL="3068638" indent="-238125" algn="l" defTabSz="957263" rtl="0" eaLnBrk="1" fontAlgn="base" hangingPunct="1">
        <a:spcBef>
          <a:spcPct val="20000"/>
        </a:spcBef>
        <a:spcAft>
          <a:spcPct val="0"/>
        </a:spcAft>
        <a:buChar char="»"/>
        <a:defRPr sz="2100">
          <a:solidFill>
            <a:schemeClr val="tx1"/>
          </a:solidFill>
          <a:latin typeface="+mj-lt"/>
        </a:defRPr>
      </a:lvl7pPr>
      <a:lvl8pPr marL="3525838" indent="-238125" algn="l" defTabSz="957263" rtl="0" eaLnBrk="1" fontAlgn="base" hangingPunct="1">
        <a:spcBef>
          <a:spcPct val="20000"/>
        </a:spcBef>
        <a:spcAft>
          <a:spcPct val="0"/>
        </a:spcAft>
        <a:buChar char="»"/>
        <a:defRPr sz="2100">
          <a:solidFill>
            <a:schemeClr val="tx1"/>
          </a:solidFill>
          <a:latin typeface="+mj-lt"/>
        </a:defRPr>
      </a:lvl8pPr>
      <a:lvl9pPr marL="3983038" indent="-238125" algn="l" defTabSz="957263" rtl="0" eaLnBrk="1" fontAlgn="base" hangingPunct="1">
        <a:spcBef>
          <a:spcPct val="20000"/>
        </a:spcBef>
        <a:spcAft>
          <a:spcPct val="0"/>
        </a:spcAft>
        <a:buChar char="»"/>
        <a:defRPr sz="2100">
          <a:solidFill>
            <a:schemeClr val="tx1"/>
          </a:solidFill>
          <a:latin typeface="+mj-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4" name="Text Box 12"/>
          <p:cNvSpPr txBox="1">
            <a:spLocks noChangeArrowheads="1"/>
          </p:cNvSpPr>
          <p:nvPr/>
        </p:nvSpPr>
        <p:spPr bwMode="auto">
          <a:xfrm>
            <a:off x="1092291" y="2420888"/>
            <a:ext cx="7143800" cy="707886"/>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defRPr/>
            </a:pPr>
            <a:r>
              <a:rPr lang="ar-DZ" sz="4000" b="1" i="1" dirty="0" smtClean="0">
                <a:solidFill>
                  <a:schemeClr val="accent5">
                    <a:lumMod val="50000"/>
                  </a:schemeClr>
                </a:solidFill>
              </a:rPr>
              <a:t>عموميات في التدقيق</a:t>
            </a:r>
            <a:endParaRPr lang="en-US" sz="4000" dirty="0">
              <a:solidFill>
                <a:schemeClr val="accent5">
                  <a:lumMod val="50000"/>
                </a:schemeClr>
              </a:solidFill>
            </a:endParaRPr>
          </a:p>
        </p:txBody>
      </p:sp>
      <p:sp>
        <p:nvSpPr>
          <p:cNvPr id="13" name="Rectangle 12"/>
          <p:cNvSpPr>
            <a:spLocks noChangeArrowheads="1"/>
          </p:cNvSpPr>
          <p:nvPr/>
        </p:nvSpPr>
        <p:spPr bwMode="auto">
          <a:xfrm>
            <a:off x="368300" y="3408363"/>
            <a:ext cx="2259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rtl="1" eaLnBrk="1" hangingPunct="1"/>
            <a:r>
              <a:rPr lang="ar-DZ" altLang="ar-DZ" sz="2400" b="1">
                <a:solidFill>
                  <a:schemeClr val="bg1"/>
                </a:solidFill>
                <a:latin typeface="Arabic Typesetting" pitchFamily="66" charset="-78"/>
                <a:cs typeface="Arabic Typesetting" pitchFamily="66" charset="-78"/>
              </a:rPr>
              <a:t>من إنجاز المترشح: شاوش حجة</a:t>
            </a:r>
            <a:endParaRPr lang="fr-FR" altLang="ar-DZ" sz="2400" b="1">
              <a:solidFill>
                <a:schemeClr val="bg1"/>
              </a:solidFill>
              <a:latin typeface="Arabic Typesetting" pitchFamily="66" charset="-78"/>
              <a:cs typeface="Arabic Typesetting" pitchFamily="66" charset="-78"/>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4" fill="hold" nodeType="afterEffect">
                                  <p:stCondLst>
                                    <p:cond delay="0"/>
                                  </p:stCondLst>
                                  <p:childTnLst>
                                    <p:set>
                                      <p:cBhvr>
                                        <p:cTn id="6" dur="1" fill="hold">
                                          <p:stCondLst>
                                            <p:cond delay="0"/>
                                          </p:stCondLst>
                                        </p:cTn>
                                        <p:tgtEl>
                                          <p:spTgt spid="3084"/>
                                        </p:tgtEl>
                                        <p:attrNameLst>
                                          <p:attrName>style.visibility</p:attrName>
                                        </p:attrNameLst>
                                      </p:cBhvr>
                                      <p:to>
                                        <p:strVal val="visible"/>
                                      </p:to>
                                    </p:set>
                                    <p:animEffect transition="in" filter="slide(fromBottom)">
                                      <p:cBhvr>
                                        <p:cTn id="7" dur="500"/>
                                        <p:tgtEl>
                                          <p:spTgt spid="3084"/>
                                        </p:tgtEl>
                                      </p:cBhvr>
                                    </p:animEffect>
                                  </p:child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Espace réservé du pied de page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Verdana" pitchFamily="34"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hangingPunct="0">
              <a:defRPr sz="2100">
                <a:solidFill>
                  <a:schemeClr val="tx1"/>
                </a:solidFill>
                <a:latin typeface="Arial" charset="0"/>
              </a:defRPr>
            </a:lvl6pPr>
            <a:lvl7pPr marL="2971800" indent="-228600" eaLnBrk="0" hangingPunct="0">
              <a:defRPr sz="2100">
                <a:solidFill>
                  <a:schemeClr val="tx1"/>
                </a:solidFill>
                <a:latin typeface="Arial" charset="0"/>
              </a:defRPr>
            </a:lvl7pPr>
            <a:lvl8pPr marL="3429000" indent="-228600" eaLnBrk="0" hangingPunct="0">
              <a:defRPr sz="2100">
                <a:solidFill>
                  <a:schemeClr val="tx1"/>
                </a:solidFill>
                <a:latin typeface="Arial" charset="0"/>
              </a:defRPr>
            </a:lvl8pPr>
            <a:lvl9pPr marL="3886200" indent="-228600" eaLnBrk="0" hangingPunct="0">
              <a:defRPr sz="2100">
                <a:solidFill>
                  <a:schemeClr val="tx1"/>
                </a:solidFill>
                <a:latin typeface="Arial" charset="0"/>
              </a:defRPr>
            </a:lvl9pPr>
          </a:lstStyle>
          <a:p>
            <a:fld id="{133623D7-CD4D-4C9B-8704-0AE7AB0E9935}" type="slidenum">
              <a:rPr lang="en-US" altLang="ar-DZ" sz="1300" smtClean="0"/>
              <a:pPr/>
              <a:t>2</a:t>
            </a:fld>
            <a:endParaRPr lang="en-US" altLang="ar-DZ" sz="1300" smtClean="0"/>
          </a:p>
        </p:txBody>
      </p:sp>
      <p:sp>
        <p:nvSpPr>
          <p:cNvPr id="2" name="Rectangle 1"/>
          <p:cNvSpPr/>
          <p:nvPr/>
        </p:nvSpPr>
        <p:spPr>
          <a:xfrm>
            <a:off x="251520" y="620688"/>
            <a:ext cx="8496944" cy="5016758"/>
          </a:xfrm>
          <a:prstGeom prst="rect">
            <a:avLst/>
          </a:prstGeom>
        </p:spPr>
        <p:txBody>
          <a:bodyPr wrap="square">
            <a:spAutoFit/>
          </a:bodyPr>
          <a:lstStyle/>
          <a:p>
            <a:pPr algn="just" rtl="1"/>
            <a:r>
              <a:rPr lang="ar-DZ" sz="3200" dirty="0">
                <a:latin typeface="Traditional Arabic" pitchFamily="18" charset="-78"/>
                <a:cs typeface="Traditional Arabic" pitchFamily="18" charset="-78"/>
              </a:rPr>
              <a:t>يعتبر التدقيق من بين فروع المحاسبة و الذي تطور في الفترة الأخيرة بسبب الحاجة اليه و بسبب الوسائل و التقنيات المستعملة , و رغم ان الحاجة الى الرقابة ظهرت تقريبا مع ظهور المحاسبة الا ان تطورها نوعا ما يعتبر حديثا .</a:t>
            </a:r>
          </a:p>
          <a:p>
            <a:pPr algn="just" rtl="1"/>
            <a:r>
              <a:rPr lang="ar-DZ" sz="3200" dirty="0" smtClean="0">
                <a:latin typeface="Traditional Arabic" pitchFamily="18" charset="-78"/>
                <a:cs typeface="Traditional Arabic" pitchFamily="18" charset="-78"/>
              </a:rPr>
              <a:t>اهم </a:t>
            </a:r>
            <a:r>
              <a:rPr lang="ar-DZ" sz="3200" dirty="0">
                <a:latin typeface="Traditional Arabic" pitchFamily="18" charset="-78"/>
                <a:cs typeface="Traditional Arabic" pitchFamily="18" charset="-78"/>
              </a:rPr>
              <a:t>العوامل التي ساعدت على ظهور و تطور التدقيق </a:t>
            </a:r>
            <a:r>
              <a:rPr lang="ar-DZ" sz="3200" dirty="0" smtClean="0">
                <a:latin typeface="Traditional Arabic" pitchFamily="18" charset="-78"/>
                <a:cs typeface="Traditional Arabic" pitchFamily="18" charset="-78"/>
              </a:rPr>
              <a:t>فيما </a:t>
            </a:r>
            <a:r>
              <a:rPr lang="ar-DZ" sz="3200" dirty="0">
                <a:latin typeface="Traditional Arabic" pitchFamily="18" charset="-78"/>
                <a:cs typeface="Traditional Arabic" pitchFamily="18" charset="-78"/>
              </a:rPr>
              <a:t>يلي </a:t>
            </a:r>
            <a:r>
              <a:rPr lang="ar-DZ" sz="3200" dirty="0" smtClean="0">
                <a:latin typeface="Traditional Arabic" pitchFamily="18" charset="-78"/>
                <a:cs typeface="Traditional Arabic" pitchFamily="18" charset="-78"/>
              </a:rPr>
              <a:t>:</a:t>
            </a:r>
          </a:p>
          <a:p>
            <a:pPr algn="just" rtl="1"/>
            <a:r>
              <a:rPr lang="ar-DZ" sz="3200" dirty="0">
                <a:latin typeface="Traditional Arabic" pitchFamily="18" charset="-78"/>
                <a:cs typeface="Traditional Arabic" pitchFamily="18" charset="-78"/>
              </a:rPr>
              <a:t>*زيادة حجم المنشأة</a:t>
            </a:r>
          </a:p>
          <a:p>
            <a:pPr algn="just" rtl="1"/>
            <a:r>
              <a:rPr lang="ar-DZ" sz="3200" dirty="0">
                <a:latin typeface="Traditional Arabic" pitchFamily="18" charset="-78"/>
                <a:cs typeface="Traditional Arabic" pitchFamily="18" charset="-78"/>
              </a:rPr>
              <a:t>*ظهور شركات الأموال (المساهمة)</a:t>
            </a:r>
          </a:p>
          <a:p>
            <a:pPr algn="just" rtl="1"/>
            <a:r>
              <a:rPr lang="ar-DZ" sz="3200" dirty="0">
                <a:latin typeface="Traditional Arabic" pitchFamily="18" charset="-78"/>
                <a:cs typeface="Traditional Arabic" pitchFamily="18" charset="-78"/>
              </a:rPr>
              <a:t>*ظهور بعض القوانين و التشريعات مثل قانون ضريبة الدخل و السوق المالية</a:t>
            </a:r>
          </a:p>
          <a:p>
            <a:pPr algn="just" rtl="1"/>
            <a:r>
              <a:rPr lang="ar-DZ" sz="3200" dirty="0">
                <a:latin typeface="Traditional Arabic" pitchFamily="18" charset="-78"/>
                <a:cs typeface="Traditional Arabic" pitchFamily="18" charset="-78"/>
              </a:rPr>
              <a:t>*حماية المستثمرين من التلاعب بأموالهم و يرجع  البعض تاريخ ظهور مهنة التدقيق الى القرن 13 في إيطاليا حيث كان المدقق شخصا مهما و يتقاضى اتعابه بالتناسب مع الأخطاء و حالات الغش التي يكتشفها </a:t>
            </a:r>
            <a:endParaRPr lang="ar-DZ" sz="3200" dirty="0">
              <a:latin typeface="Traditional Arabic" pitchFamily="18" charset="-78"/>
              <a:cs typeface="Traditional Arabic" pitchFamily="18" charset="-78"/>
            </a:endParaRPr>
          </a:p>
        </p:txBody>
      </p:sp>
    </p:spTree>
    <p:extLst>
      <p:ext uri="{BB962C8B-B14F-4D97-AF65-F5344CB8AC3E}">
        <p14:creationId xmlns:p14="http://schemas.microsoft.com/office/powerpoint/2010/main" val="2179806570"/>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p:nvPr>
        </p:nvSpPr>
        <p:spPr>
          <a:xfrm>
            <a:off x="874713" y="115888"/>
            <a:ext cx="7392987" cy="563562"/>
          </a:xfrm>
        </p:spPr>
        <p:txBody>
          <a:bodyPr/>
          <a:lstStyle/>
          <a:p>
            <a:pPr rtl="1" eaLnBrk="1" hangingPunct="1"/>
            <a:r>
              <a:rPr lang="ar-DZ" sz="4400" dirty="0" smtClean="0"/>
              <a:t/>
            </a:r>
            <a:br>
              <a:rPr lang="ar-DZ" sz="4400" dirty="0" smtClean="0"/>
            </a:br>
            <a:r>
              <a:rPr lang="fr-FR" sz="5400" dirty="0"/>
              <a:t/>
            </a:r>
            <a:br>
              <a:rPr lang="fr-FR" sz="5400" dirty="0"/>
            </a:br>
            <a:endParaRPr lang="fr-FR" sz="5400" dirty="0" smtClean="0">
              <a:latin typeface="Traditional Arabic" pitchFamily="18" charset="-78"/>
              <a:cs typeface="Traditional Arabic" pitchFamily="18" charset="-78"/>
            </a:endParaRPr>
          </a:p>
        </p:txBody>
      </p:sp>
      <p:sp>
        <p:nvSpPr>
          <p:cNvPr id="19459" name="Espace réservé du pied de page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Verdana" pitchFamily="34"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hangingPunct="0">
              <a:defRPr sz="2100">
                <a:solidFill>
                  <a:schemeClr val="tx1"/>
                </a:solidFill>
                <a:latin typeface="Arial" charset="0"/>
              </a:defRPr>
            </a:lvl6pPr>
            <a:lvl7pPr marL="2971800" indent="-228600" eaLnBrk="0" hangingPunct="0">
              <a:defRPr sz="2100">
                <a:solidFill>
                  <a:schemeClr val="tx1"/>
                </a:solidFill>
                <a:latin typeface="Arial" charset="0"/>
              </a:defRPr>
            </a:lvl7pPr>
            <a:lvl8pPr marL="3429000" indent="-228600" eaLnBrk="0" hangingPunct="0">
              <a:defRPr sz="2100">
                <a:solidFill>
                  <a:schemeClr val="tx1"/>
                </a:solidFill>
                <a:latin typeface="Arial" charset="0"/>
              </a:defRPr>
            </a:lvl8pPr>
            <a:lvl9pPr marL="3886200" indent="-228600" eaLnBrk="0" hangingPunct="0">
              <a:defRPr sz="2100">
                <a:solidFill>
                  <a:schemeClr val="tx1"/>
                </a:solidFill>
                <a:latin typeface="Arial" charset="0"/>
              </a:defRPr>
            </a:lvl9pPr>
          </a:lstStyle>
          <a:p>
            <a:fld id="{133623D7-CD4D-4C9B-8704-0AE7AB0E9935}" type="slidenum">
              <a:rPr lang="en-US" altLang="ar-DZ" sz="1300" smtClean="0">
                <a:solidFill>
                  <a:srgbClr val="000066"/>
                </a:solidFill>
              </a:rPr>
              <a:pPr/>
              <a:t>3</a:t>
            </a:fld>
            <a:endParaRPr lang="en-US" altLang="ar-DZ" sz="1300" smtClean="0">
              <a:solidFill>
                <a:srgbClr val="000066"/>
              </a:solidFill>
            </a:endParaRPr>
          </a:p>
        </p:txBody>
      </p:sp>
      <p:sp>
        <p:nvSpPr>
          <p:cNvPr id="3" name="Rectangle 2"/>
          <p:cNvSpPr/>
          <p:nvPr/>
        </p:nvSpPr>
        <p:spPr>
          <a:xfrm>
            <a:off x="251520" y="179249"/>
            <a:ext cx="8712968" cy="6001643"/>
          </a:xfrm>
          <a:prstGeom prst="rect">
            <a:avLst/>
          </a:prstGeom>
        </p:spPr>
        <p:txBody>
          <a:bodyPr wrap="square">
            <a:spAutoFit/>
          </a:bodyPr>
          <a:lstStyle/>
          <a:p>
            <a:pPr algn="just" rtl="1">
              <a:lnSpc>
                <a:spcPct val="150000"/>
              </a:lnSpc>
              <a:spcAft>
                <a:spcPts val="1000"/>
              </a:spcAft>
            </a:pPr>
            <a:r>
              <a:rPr lang="ar-JO" sz="3200" dirty="0" smtClean="0">
                <a:solidFill>
                  <a:srgbClr val="000066"/>
                </a:solidFill>
                <a:latin typeface="Traditional Arabic" pitchFamily="18" charset="-78"/>
                <a:cs typeface="Traditional Arabic" pitchFamily="18" charset="-78"/>
              </a:rPr>
              <a:t>ثم </a:t>
            </a:r>
            <a:r>
              <a:rPr lang="ar-JO" sz="3200" dirty="0">
                <a:solidFill>
                  <a:srgbClr val="000066"/>
                </a:solidFill>
                <a:latin typeface="Traditional Arabic" pitchFamily="18" charset="-78"/>
                <a:cs typeface="Traditional Arabic" pitchFamily="18" charset="-78"/>
              </a:rPr>
              <a:t>اتسع نطاق التدقيق فشمل وحدات القطاع الخاص الاقتصادية من مشاريع ومنشآت مختلفة ,خصوصا بعد التطور الذي حدث في علم المحاسبة بإتباع نظام القيد المزدوج</a:t>
            </a:r>
            <a:r>
              <a:rPr lang="ar-JO" sz="3200" dirty="0" smtClean="0">
                <a:solidFill>
                  <a:srgbClr val="000066"/>
                </a:solidFill>
                <a:latin typeface="Traditional Arabic" pitchFamily="18" charset="-78"/>
                <a:cs typeface="Traditional Arabic" pitchFamily="18" charset="-78"/>
              </a:rPr>
              <a:t>.</a:t>
            </a:r>
            <a:r>
              <a:rPr lang="ar-DZ" sz="3200" dirty="0" smtClean="0">
                <a:solidFill>
                  <a:srgbClr val="000066"/>
                </a:solidFill>
                <a:latin typeface="Traditional Arabic" pitchFamily="18" charset="-78"/>
                <a:cs typeface="Traditional Arabic" pitchFamily="18" charset="-78"/>
              </a:rPr>
              <a:t> </a:t>
            </a:r>
            <a:r>
              <a:rPr lang="ar-JO" sz="3200" dirty="0" smtClean="0">
                <a:solidFill>
                  <a:srgbClr val="000066"/>
                </a:solidFill>
                <a:latin typeface="Traditional Arabic" pitchFamily="18" charset="-78"/>
                <a:cs typeface="Traditional Arabic" pitchFamily="18" charset="-78"/>
              </a:rPr>
              <a:t>فقد </a:t>
            </a:r>
            <a:r>
              <a:rPr lang="ar-JO" sz="3200" dirty="0">
                <a:solidFill>
                  <a:srgbClr val="000066"/>
                </a:solidFill>
                <a:latin typeface="Traditional Arabic" pitchFamily="18" charset="-78"/>
                <a:cs typeface="Traditional Arabic" pitchFamily="18" charset="-78"/>
              </a:rPr>
              <a:t>أدت سهولة استعمال النظام إلى انتشار تطبيقه, ذلك الانتشار الذي ساعد في تطور المحاسبة </a:t>
            </a:r>
            <a:r>
              <a:rPr lang="ar-JO" sz="3200" dirty="0" smtClean="0">
                <a:solidFill>
                  <a:srgbClr val="000066"/>
                </a:solidFill>
                <a:latin typeface="Traditional Arabic" pitchFamily="18" charset="-78"/>
                <a:cs typeface="Traditional Arabic" pitchFamily="18" charset="-78"/>
              </a:rPr>
              <a:t>والتدقيق</a:t>
            </a:r>
            <a:r>
              <a:rPr lang="ar-DZ" sz="3200" dirty="0" smtClean="0">
                <a:solidFill>
                  <a:srgbClr val="000066"/>
                </a:solidFill>
                <a:latin typeface="Traditional Arabic" pitchFamily="18" charset="-78"/>
                <a:cs typeface="Traditional Arabic" pitchFamily="18" charset="-78"/>
              </a:rPr>
              <a:t>، </a:t>
            </a:r>
            <a:r>
              <a:rPr lang="ar-JO" sz="3200" dirty="0" smtClean="0">
                <a:solidFill>
                  <a:srgbClr val="000066"/>
                </a:solidFill>
                <a:latin typeface="Traditional Arabic" pitchFamily="18" charset="-78"/>
                <a:cs typeface="Traditional Arabic" pitchFamily="18" charset="-78"/>
              </a:rPr>
              <a:t>فقد </a:t>
            </a:r>
            <a:r>
              <a:rPr lang="ar-JO" sz="3200" dirty="0">
                <a:solidFill>
                  <a:srgbClr val="000066"/>
                </a:solidFill>
                <a:latin typeface="Traditional Arabic" pitchFamily="18" charset="-78"/>
                <a:cs typeface="Traditional Arabic" pitchFamily="18" charset="-78"/>
              </a:rPr>
              <a:t>نشأت حاجة صاحب أو أصحاب المشروع إلى التأكد من الدقة الحسابية للسجلات </a:t>
            </a:r>
            <a:r>
              <a:rPr lang="ar-JO" sz="3200" dirty="0" smtClean="0">
                <a:solidFill>
                  <a:srgbClr val="000066"/>
                </a:solidFill>
                <a:latin typeface="Traditional Arabic" pitchFamily="18" charset="-78"/>
                <a:cs typeface="Traditional Arabic" pitchFamily="18" charset="-78"/>
              </a:rPr>
              <a:t>ومطابقة </a:t>
            </a:r>
            <a:r>
              <a:rPr lang="ar-JO" sz="3200" dirty="0">
                <a:solidFill>
                  <a:srgbClr val="000066"/>
                </a:solidFill>
                <a:latin typeface="Traditional Arabic" pitchFamily="18" charset="-78"/>
                <a:cs typeface="Traditional Arabic" pitchFamily="18" charset="-78"/>
              </a:rPr>
              <a:t>ذلك لواقع حال المشروع</a:t>
            </a:r>
            <a:r>
              <a:rPr lang="ar-JO" sz="3200" dirty="0" smtClean="0">
                <a:solidFill>
                  <a:srgbClr val="000066"/>
                </a:solidFill>
                <a:latin typeface="Traditional Arabic" pitchFamily="18" charset="-78"/>
                <a:cs typeface="Traditional Arabic" pitchFamily="18" charset="-78"/>
              </a:rPr>
              <a:t>.</a:t>
            </a:r>
            <a:r>
              <a:rPr lang="ar-DZ" sz="3200" dirty="0" smtClean="0">
                <a:solidFill>
                  <a:srgbClr val="000066"/>
                </a:solidFill>
                <a:latin typeface="Traditional Arabic" pitchFamily="18" charset="-78"/>
                <a:cs typeface="Traditional Arabic" pitchFamily="18" charset="-78"/>
              </a:rPr>
              <a:t> </a:t>
            </a:r>
            <a:r>
              <a:rPr lang="ar-JO" sz="3200" dirty="0" smtClean="0">
                <a:solidFill>
                  <a:srgbClr val="000066"/>
                </a:solidFill>
                <a:latin typeface="Traditional Arabic" pitchFamily="18" charset="-78"/>
                <a:cs typeface="Traditional Arabic" pitchFamily="18" charset="-78"/>
              </a:rPr>
              <a:t>وقد </a:t>
            </a:r>
            <a:r>
              <a:rPr lang="ar-JO" sz="3200" dirty="0">
                <a:solidFill>
                  <a:srgbClr val="000066"/>
                </a:solidFill>
                <a:latin typeface="Traditional Arabic" pitchFamily="18" charset="-78"/>
                <a:cs typeface="Traditional Arabic" pitchFamily="18" charset="-78"/>
              </a:rPr>
              <a:t>ازدادت تلك الحاجة نتيجة اتساع حجم المنشآت وظهور شركات </a:t>
            </a:r>
            <a:r>
              <a:rPr lang="ar-JO" sz="3200" dirty="0" smtClean="0">
                <a:solidFill>
                  <a:srgbClr val="000066"/>
                </a:solidFill>
                <a:latin typeface="Traditional Arabic" pitchFamily="18" charset="-78"/>
                <a:cs typeface="Traditional Arabic" pitchFamily="18" charset="-78"/>
              </a:rPr>
              <a:t>الأموال</a:t>
            </a:r>
            <a:r>
              <a:rPr lang="ar-DZ" sz="3200" dirty="0" smtClean="0">
                <a:solidFill>
                  <a:srgbClr val="000066"/>
                </a:solidFill>
                <a:latin typeface="Traditional Arabic" pitchFamily="18" charset="-78"/>
                <a:cs typeface="Traditional Arabic" pitchFamily="18" charset="-78"/>
              </a:rPr>
              <a:t>، </a:t>
            </a:r>
            <a:r>
              <a:rPr lang="ar-JO" sz="3200" dirty="0" smtClean="0">
                <a:solidFill>
                  <a:srgbClr val="000066"/>
                </a:solidFill>
                <a:latin typeface="Traditional Arabic" pitchFamily="18" charset="-78"/>
                <a:cs typeface="Traditional Arabic" pitchFamily="18" charset="-78"/>
              </a:rPr>
              <a:t>وما </a:t>
            </a:r>
            <a:r>
              <a:rPr lang="ar-JO" sz="3200" dirty="0">
                <a:solidFill>
                  <a:srgbClr val="000066"/>
                </a:solidFill>
                <a:latin typeface="Traditional Arabic" pitchFamily="18" charset="-78"/>
                <a:cs typeface="Traditional Arabic" pitchFamily="18" charset="-78"/>
              </a:rPr>
              <a:t>تضمنه ذلك من فصل بين ملكية المشروع و إدارته مما دعا المساهمين إلى تعيين مدققي حسابات كوكلاء بأجر عنهم للقيام بمراقبة أعمال الإدارة</a:t>
            </a:r>
            <a:endParaRPr lang="ar-JO" sz="3200" dirty="0">
              <a:solidFill>
                <a:srgbClr val="000066"/>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1760673786"/>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p:nvPr>
        </p:nvSpPr>
        <p:spPr>
          <a:xfrm>
            <a:off x="874713" y="115888"/>
            <a:ext cx="7392987" cy="563562"/>
          </a:xfrm>
        </p:spPr>
        <p:txBody>
          <a:bodyPr/>
          <a:lstStyle/>
          <a:p>
            <a:pPr rtl="1" eaLnBrk="1" hangingPunct="1"/>
            <a:r>
              <a:rPr lang="ar-DZ" sz="4400" dirty="0" smtClean="0"/>
              <a:t/>
            </a:r>
            <a:br>
              <a:rPr lang="ar-DZ" sz="4400" dirty="0" smtClean="0"/>
            </a:br>
            <a:r>
              <a:rPr lang="fr-FR" sz="5400" dirty="0"/>
              <a:t/>
            </a:r>
            <a:br>
              <a:rPr lang="fr-FR" sz="5400" dirty="0"/>
            </a:br>
            <a:endParaRPr lang="fr-FR" sz="5400" dirty="0" smtClean="0">
              <a:latin typeface="Traditional Arabic" pitchFamily="18" charset="-78"/>
              <a:cs typeface="Traditional Arabic" pitchFamily="18" charset="-78"/>
            </a:endParaRPr>
          </a:p>
        </p:txBody>
      </p:sp>
      <p:sp>
        <p:nvSpPr>
          <p:cNvPr id="19459" name="Espace réservé du pied de page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Verdana" pitchFamily="34"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hangingPunct="0">
              <a:defRPr sz="2100">
                <a:solidFill>
                  <a:schemeClr val="tx1"/>
                </a:solidFill>
                <a:latin typeface="Arial" charset="0"/>
              </a:defRPr>
            </a:lvl6pPr>
            <a:lvl7pPr marL="2971800" indent="-228600" eaLnBrk="0" hangingPunct="0">
              <a:defRPr sz="2100">
                <a:solidFill>
                  <a:schemeClr val="tx1"/>
                </a:solidFill>
                <a:latin typeface="Arial" charset="0"/>
              </a:defRPr>
            </a:lvl7pPr>
            <a:lvl8pPr marL="3429000" indent="-228600" eaLnBrk="0" hangingPunct="0">
              <a:defRPr sz="2100">
                <a:solidFill>
                  <a:schemeClr val="tx1"/>
                </a:solidFill>
                <a:latin typeface="Arial" charset="0"/>
              </a:defRPr>
            </a:lvl8pPr>
            <a:lvl9pPr marL="3886200" indent="-228600" eaLnBrk="0" hangingPunct="0">
              <a:defRPr sz="2100">
                <a:solidFill>
                  <a:schemeClr val="tx1"/>
                </a:solidFill>
                <a:latin typeface="Arial" charset="0"/>
              </a:defRPr>
            </a:lvl9pPr>
          </a:lstStyle>
          <a:p>
            <a:fld id="{133623D7-CD4D-4C9B-8704-0AE7AB0E9935}" type="slidenum">
              <a:rPr lang="en-US" altLang="ar-DZ" sz="1300" smtClean="0"/>
              <a:pPr/>
              <a:t>4</a:t>
            </a:fld>
            <a:endParaRPr lang="en-US" altLang="ar-DZ" sz="1300" smtClean="0"/>
          </a:p>
        </p:txBody>
      </p:sp>
      <p:sp>
        <p:nvSpPr>
          <p:cNvPr id="3" name="Rectangle 2"/>
          <p:cNvSpPr/>
          <p:nvPr/>
        </p:nvSpPr>
        <p:spPr>
          <a:xfrm>
            <a:off x="251520" y="1196752"/>
            <a:ext cx="8712968" cy="3970318"/>
          </a:xfrm>
          <a:prstGeom prst="rect">
            <a:avLst/>
          </a:prstGeom>
        </p:spPr>
        <p:txBody>
          <a:bodyPr wrap="square">
            <a:spAutoFit/>
          </a:bodyPr>
          <a:lstStyle/>
          <a:p>
            <a:pPr lvl="0" algn="just" rtl="1">
              <a:lnSpc>
                <a:spcPct val="150000"/>
              </a:lnSpc>
              <a:spcAft>
                <a:spcPts val="1000"/>
              </a:spcAft>
            </a:pPr>
            <a:r>
              <a:rPr lang="ar-DZ" sz="2800" dirty="0" smtClean="0">
                <a:latin typeface="Traditional Arabic" pitchFamily="18" charset="-78"/>
                <a:cs typeface="Traditional Arabic" pitchFamily="18" charset="-78"/>
              </a:rPr>
              <a:t>تستمد مهنة التدقيق نشأتها من حاجة الإنسان إلى التحقق من صحة البيانات المحاسبية التي يعتمد عليها في اتخاذ قراراته,</a:t>
            </a:r>
            <a:r>
              <a:rPr lang="fr-FR" sz="2800" dirty="0" smtClean="0">
                <a:latin typeface="Traditional Arabic" pitchFamily="18" charset="-78"/>
                <a:cs typeface="Traditional Arabic" pitchFamily="18" charset="-78"/>
              </a:rPr>
              <a:t> </a:t>
            </a:r>
            <a:r>
              <a:rPr lang="ar-DZ" sz="2800" dirty="0" smtClean="0">
                <a:latin typeface="Traditional Arabic" pitchFamily="18" charset="-78"/>
                <a:cs typeface="Traditional Arabic" pitchFamily="18" charset="-78"/>
              </a:rPr>
              <a:t>وتأكد من مطابقة تلك البيانات للواقع, وقد ظهرت هذه الحاجة أولا لدى الحكومات,</a:t>
            </a:r>
            <a:r>
              <a:rPr lang="fr-FR" sz="2800" dirty="0" smtClean="0">
                <a:latin typeface="Traditional Arabic" pitchFamily="18" charset="-78"/>
                <a:cs typeface="Traditional Arabic" pitchFamily="18" charset="-78"/>
              </a:rPr>
              <a:t> </a:t>
            </a:r>
            <a:r>
              <a:rPr lang="ar-DZ" sz="2800" dirty="0" smtClean="0">
                <a:latin typeface="Traditional Arabic" pitchFamily="18" charset="-78"/>
                <a:cs typeface="Traditional Arabic" pitchFamily="18" charset="-78"/>
              </a:rPr>
              <a:t>حيث تدل الوثائق التاريخية على أن حكومات قدماء المصريين واليونان كانت تستخدم المدققين لتأكد من صحة الحسابات العامة,</a:t>
            </a:r>
            <a:r>
              <a:rPr lang="fr-FR" sz="2800" dirty="0" smtClean="0">
                <a:latin typeface="Traditional Arabic" pitchFamily="18" charset="-78"/>
                <a:cs typeface="Traditional Arabic" pitchFamily="18" charset="-78"/>
              </a:rPr>
              <a:t> </a:t>
            </a:r>
            <a:r>
              <a:rPr lang="ar-DZ" sz="2800" dirty="0" smtClean="0">
                <a:latin typeface="Traditional Arabic" pitchFamily="18" charset="-78"/>
                <a:cs typeface="Traditional Arabic" pitchFamily="18" charset="-78"/>
              </a:rPr>
              <a:t>وكان المدقق يستمع إلى القيود المثبتة بالدفاتر والسجلات للوقوف على مدى صحتها. وهكذا نجد أن كلمة التدقيق </a:t>
            </a:r>
            <a:r>
              <a:rPr lang="fr-FR" sz="2800" dirty="0" err="1" smtClean="0">
                <a:latin typeface="Traditional Arabic" pitchFamily="18" charset="-78"/>
                <a:cs typeface="Traditional Arabic" pitchFamily="18" charset="-78"/>
              </a:rPr>
              <a:t>auditing</a:t>
            </a:r>
            <a:r>
              <a:rPr lang="fr-FR" sz="2800" dirty="0" smtClean="0">
                <a:latin typeface="Traditional Arabic" pitchFamily="18" charset="-78"/>
                <a:cs typeface="Traditional Arabic" pitchFamily="18" charset="-78"/>
              </a:rPr>
              <a:t> </a:t>
            </a:r>
            <a:r>
              <a:rPr lang="ar-DZ" sz="2800" dirty="0" smtClean="0">
                <a:latin typeface="Traditional Arabic" pitchFamily="18" charset="-78"/>
                <a:cs typeface="Traditional Arabic" pitchFamily="18" charset="-78"/>
              </a:rPr>
              <a:t>مشتقة من الكلمة اللاتينية</a:t>
            </a:r>
            <a:r>
              <a:rPr lang="fr-FR" sz="2800" dirty="0" err="1" smtClean="0">
                <a:latin typeface="Traditional Arabic" pitchFamily="18" charset="-78"/>
                <a:cs typeface="Traditional Arabic" pitchFamily="18" charset="-78"/>
              </a:rPr>
              <a:t>audire</a:t>
            </a:r>
            <a:r>
              <a:rPr lang="fr-FR" sz="2800" dirty="0" smtClean="0">
                <a:latin typeface="Traditional Arabic" pitchFamily="18" charset="-78"/>
                <a:cs typeface="Traditional Arabic" pitchFamily="18" charset="-78"/>
              </a:rPr>
              <a:t> </a:t>
            </a:r>
            <a:r>
              <a:rPr lang="ar-DZ" sz="2800" dirty="0" smtClean="0">
                <a:latin typeface="Traditional Arabic" pitchFamily="18" charset="-78"/>
                <a:cs typeface="Traditional Arabic" pitchFamily="18" charset="-78"/>
              </a:rPr>
              <a:t>و معناها يستمع.</a:t>
            </a:r>
            <a:endParaRPr lang="fr-FR" sz="2800" dirty="0">
              <a:latin typeface="Traditional Arabic" pitchFamily="18" charset="-78"/>
              <a:ea typeface="Times New Roman"/>
              <a:cs typeface="Traditional Arabic" pitchFamily="18" charset="-78"/>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Espace réservé du pied de page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Verdana" pitchFamily="34"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hangingPunct="0">
              <a:defRPr sz="2100">
                <a:solidFill>
                  <a:schemeClr val="tx1"/>
                </a:solidFill>
                <a:latin typeface="Arial" charset="0"/>
              </a:defRPr>
            </a:lvl6pPr>
            <a:lvl7pPr marL="2971800" indent="-228600" eaLnBrk="0" hangingPunct="0">
              <a:defRPr sz="2100">
                <a:solidFill>
                  <a:schemeClr val="tx1"/>
                </a:solidFill>
                <a:latin typeface="Arial" charset="0"/>
              </a:defRPr>
            </a:lvl7pPr>
            <a:lvl8pPr marL="3429000" indent="-228600" eaLnBrk="0" hangingPunct="0">
              <a:defRPr sz="2100">
                <a:solidFill>
                  <a:schemeClr val="tx1"/>
                </a:solidFill>
                <a:latin typeface="Arial" charset="0"/>
              </a:defRPr>
            </a:lvl8pPr>
            <a:lvl9pPr marL="3886200" indent="-228600" eaLnBrk="0" hangingPunct="0">
              <a:defRPr sz="2100">
                <a:solidFill>
                  <a:schemeClr val="tx1"/>
                </a:solidFill>
                <a:latin typeface="Arial" charset="0"/>
              </a:defRPr>
            </a:lvl9pPr>
          </a:lstStyle>
          <a:p>
            <a:fld id="{133623D7-CD4D-4C9B-8704-0AE7AB0E9935}" type="slidenum">
              <a:rPr lang="en-US" altLang="ar-DZ" sz="1300" smtClean="0"/>
              <a:pPr/>
              <a:t>5</a:t>
            </a:fld>
            <a:endParaRPr lang="en-US" altLang="ar-DZ" sz="1300" smtClean="0"/>
          </a:p>
        </p:txBody>
      </p:sp>
      <p:sp>
        <p:nvSpPr>
          <p:cNvPr id="3" name="Rectangle 2"/>
          <p:cNvSpPr/>
          <p:nvPr/>
        </p:nvSpPr>
        <p:spPr>
          <a:xfrm>
            <a:off x="395536" y="980728"/>
            <a:ext cx="8424936" cy="3724096"/>
          </a:xfrm>
          <a:prstGeom prst="rect">
            <a:avLst/>
          </a:prstGeom>
        </p:spPr>
        <p:txBody>
          <a:bodyPr wrap="square">
            <a:spAutoFit/>
          </a:bodyPr>
          <a:lstStyle/>
          <a:p>
            <a:pPr algn="just" rtl="1">
              <a:lnSpc>
                <a:spcPct val="150000"/>
              </a:lnSpc>
              <a:spcAft>
                <a:spcPts val="0"/>
              </a:spcAft>
            </a:pPr>
            <a:r>
              <a:rPr lang="ar-DZ" sz="3200" dirty="0">
                <a:latin typeface="Traditional Arabic" pitchFamily="18" charset="-78"/>
                <a:cs typeface="Traditional Arabic" pitchFamily="18" charset="-78"/>
              </a:rPr>
              <a:t>تعود أهمية التدقيق إلى كونه وسيلة لا غاية, و تهدف هذه الوسيلة إلى خدمة عدة طوائف تستخدم القوائم المالية المدققة و تعتمدها في اتخاذ قراراتها و رسم سياساتها و من الأمثلة على هذه الطوائف و الفئات طائفة </a:t>
            </a:r>
            <a:r>
              <a:rPr lang="ar-DZ" sz="3200" dirty="0" smtClean="0">
                <a:latin typeface="Traditional Arabic" pitchFamily="18" charset="-78"/>
                <a:cs typeface="Traditional Arabic" pitchFamily="18" charset="-78"/>
              </a:rPr>
              <a:t>المديرين، والمستثمرين </a:t>
            </a:r>
            <a:r>
              <a:rPr lang="ar-DZ" sz="3200" dirty="0">
                <a:latin typeface="Traditional Arabic" pitchFamily="18" charset="-78"/>
                <a:cs typeface="Traditional Arabic" pitchFamily="18" charset="-78"/>
              </a:rPr>
              <a:t>الحاليين والمستقبليين و البنوك و رجال الأعمال و الاقتصاد و الهيئات الحكومية المختلفة, ونقابات العمال و غيرها.</a:t>
            </a:r>
            <a:endParaRPr lang="fr-FR" sz="3200" dirty="0">
              <a:effectLst/>
              <a:latin typeface="Traditional Arabic" pitchFamily="18" charset="-78"/>
              <a:ea typeface="Times New Roman"/>
              <a:cs typeface="Traditional Arabic" pitchFamily="18" charset="-78"/>
            </a:endParaRPr>
          </a:p>
        </p:txBody>
      </p:sp>
    </p:spTree>
    <p:extLst>
      <p:ext uri="{BB962C8B-B14F-4D97-AF65-F5344CB8AC3E}">
        <p14:creationId xmlns:p14="http://schemas.microsoft.com/office/powerpoint/2010/main" val="1307404471"/>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Espace réservé du pied de page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Verdana" pitchFamily="34"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hangingPunct="0">
              <a:defRPr sz="2100">
                <a:solidFill>
                  <a:schemeClr val="tx1"/>
                </a:solidFill>
                <a:latin typeface="Arial" charset="0"/>
              </a:defRPr>
            </a:lvl6pPr>
            <a:lvl7pPr marL="2971800" indent="-228600" eaLnBrk="0" hangingPunct="0">
              <a:defRPr sz="2100">
                <a:solidFill>
                  <a:schemeClr val="tx1"/>
                </a:solidFill>
                <a:latin typeface="Arial" charset="0"/>
              </a:defRPr>
            </a:lvl7pPr>
            <a:lvl8pPr marL="3429000" indent="-228600" eaLnBrk="0" hangingPunct="0">
              <a:defRPr sz="2100">
                <a:solidFill>
                  <a:schemeClr val="tx1"/>
                </a:solidFill>
                <a:latin typeface="Arial" charset="0"/>
              </a:defRPr>
            </a:lvl8pPr>
            <a:lvl9pPr marL="3886200" indent="-228600" eaLnBrk="0" hangingPunct="0">
              <a:defRPr sz="2100">
                <a:solidFill>
                  <a:schemeClr val="tx1"/>
                </a:solidFill>
                <a:latin typeface="Arial" charset="0"/>
              </a:defRPr>
            </a:lvl9pPr>
          </a:lstStyle>
          <a:p>
            <a:fld id="{133623D7-CD4D-4C9B-8704-0AE7AB0E9935}" type="slidenum">
              <a:rPr lang="en-US" altLang="ar-DZ" sz="1300" smtClean="0">
                <a:solidFill>
                  <a:srgbClr val="000066"/>
                </a:solidFill>
              </a:rPr>
              <a:pPr/>
              <a:t>6</a:t>
            </a:fld>
            <a:endParaRPr lang="en-US" altLang="ar-DZ" sz="1300" smtClean="0">
              <a:solidFill>
                <a:srgbClr val="000066"/>
              </a:solidFill>
            </a:endParaRPr>
          </a:p>
        </p:txBody>
      </p:sp>
      <p:sp>
        <p:nvSpPr>
          <p:cNvPr id="3" name="Rectangle 2"/>
          <p:cNvSpPr/>
          <p:nvPr/>
        </p:nvSpPr>
        <p:spPr>
          <a:xfrm>
            <a:off x="827582" y="1124744"/>
            <a:ext cx="7984153" cy="8494633"/>
          </a:xfrm>
          <a:prstGeom prst="rect">
            <a:avLst/>
          </a:prstGeom>
        </p:spPr>
        <p:txBody>
          <a:bodyPr wrap="square">
            <a:spAutoFit/>
          </a:bodyPr>
          <a:lstStyle/>
          <a:p>
            <a:pPr algn="just" rtl="1">
              <a:lnSpc>
                <a:spcPct val="150000"/>
              </a:lnSpc>
              <a:spcAft>
                <a:spcPts val="0"/>
              </a:spcAft>
            </a:pPr>
            <a:r>
              <a:rPr lang="ar-DZ" sz="2800" dirty="0" smtClean="0">
                <a:latin typeface="Traditional Arabic" pitchFamily="18" charset="-78"/>
                <a:ea typeface="Times New Roman"/>
                <a:cs typeface="Traditional Arabic" pitchFamily="18" charset="-78"/>
              </a:rPr>
              <a:t>أن </a:t>
            </a:r>
            <a:r>
              <a:rPr lang="ar-DZ" sz="2800" dirty="0">
                <a:latin typeface="Traditional Arabic" pitchFamily="18" charset="-78"/>
                <a:ea typeface="Times New Roman"/>
                <a:cs typeface="Traditional Arabic" pitchFamily="18" charset="-78"/>
              </a:rPr>
              <a:t>إدارة المشروع تعتمد اعتمادا كليا على البيانات المحاسبية في وضع </a:t>
            </a:r>
            <a:r>
              <a:rPr lang="ar-DZ" sz="2800" dirty="0" smtClean="0">
                <a:latin typeface="Traditional Arabic" pitchFamily="18" charset="-78"/>
                <a:ea typeface="Times New Roman"/>
                <a:cs typeface="Traditional Arabic" pitchFamily="18" charset="-78"/>
              </a:rPr>
              <a:t>الخطط, و </a:t>
            </a:r>
            <a:r>
              <a:rPr lang="ar-DZ" sz="2800" dirty="0">
                <a:latin typeface="Traditional Arabic" pitchFamily="18" charset="-78"/>
                <a:ea typeface="Times New Roman"/>
                <a:cs typeface="Traditional Arabic" pitchFamily="18" charset="-78"/>
              </a:rPr>
              <a:t>مراقبة الأداء و تقييمه, ومن هنا تحرص أن تكون تلك البيانات مدققة من قبل هيئة فنية محايدة , كذلك نجد طائفة المستثمرين تعتمد القوائم المالية المدققة عند اتخاذ أي قرار في توجيه المدخرات و الاستثمارات بحيث تحقق لهم أكبر عائد ممكن مع اعتبار عنصر الحماية </a:t>
            </a:r>
            <a:r>
              <a:rPr lang="ar-DZ" sz="2800" dirty="0" smtClean="0">
                <a:latin typeface="Traditional Arabic" pitchFamily="18" charset="-78"/>
                <a:ea typeface="Times New Roman"/>
                <a:cs typeface="Traditional Arabic" pitchFamily="18" charset="-78"/>
              </a:rPr>
              <a:t>ممكنة. أما </a:t>
            </a:r>
            <a:r>
              <a:rPr lang="ar-DZ" sz="2800" dirty="0">
                <a:latin typeface="Traditional Arabic" pitchFamily="18" charset="-78"/>
                <a:ea typeface="Times New Roman"/>
                <a:cs typeface="Traditional Arabic" pitchFamily="18" charset="-78"/>
              </a:rPr>
              <a:t>البنوك التجارية و الصناعية فتعتمد القوائم المالية المدققة من قبل هيئة فنية محايدة عند فحصها للمراكز المالية للمشروعات التي تتقدم بطلب قروض وتسهيلات ائتمانية منها</a:t>
            </a:r>
            <a:r>
              <a:rPr lang="ar-DZ" sz="2800" dirty="0" smtClean="0">
                <a:latin typeface="Traditional Arabic" pitchFamily="18" charset="-78"/>
                <a:ea typeface="Times New Roman"/>
                <a:cs typeface="Traditional Arabic" pitchFamily="18" charset="-78"/>
              </a:rPr>
              <a:t>. كذلك </a:t>
            </a:r>
            <a:r>
              <a:rPr lang="ar-DZ" sz="2800" dirty="0">
                <a:latin typeface="Traditional Arabic" pitchFamily="18" charset="-78"/>
                <a:ea typeface="Times New Roman"/>
                <a:cs typeface="Traditional Arabic" pitchFamily="18" charset="-78"/>
              </a:rPr>
              <a:t>نجد رجال الاقتصاد يعتمدون هذه القوائم في تقديرهم للدخل القومي و في التخطيط الاقتصادي.</a:t>
            </a:r>
          </a:p>
          <a:p>
            <a:pPr algn="just" rtl="1">
              <a:lnSpc>
                <a:spcPct val="150000"/>
              </a:lnSpc>
              <a:spcAft>
                <a:spcPts val="0"/>
              </a:spcAft>
            </a:pPr>
            <a:endParaRPr lang="ar-DZ" sz="2800" dirty="0">
              <a:latin typeface="Traditional Arabic" pitchFamily="18" charset="-78"/>
              <a:ea typeface="Times New Roman"/>
              <a:cs typeface="Traditional Arabic" pitchFamily="18" charset="-78"/>
            </a:endParaRPr>
          </a:p>
          <a:p>
            <a:pPr algn="just" rtl="1">
              <a:lnSpc>
                <a:spcPct val="150000"/>
              </a:lnSpc>
              <a:spcAft>
                <a:spcPts val="0"/>
              </a:spcAft>
            </a:pPr>
            <a:r>
              <a:rPr lang="ar-DZ" sz="2800" dirty="0">
                <a:latin typeface="Traditional Arabic" pitchFamily="18" charset="-78"/>
                <a:ea typeface="Times New Roman"/>
                <a:cs typeface="Traditional Arabic" pitchFamily="18" charset="-78"/>
              </a:rPr>
              <a:t>أما الهيئات الحكومية و أجهزة الدولة المختلفة فتعتمد القوائم المالية المدققة في أغراض كثيرة منها التخطيط و الرقابة, و فرض الضرائب, و تحديد الأسعار, وتقرير الإعانات لبعض الصناعات....الخ كذلك تعتمد عليها نقابات العمال في مفاوضاتها مع الإدارة بشأن الأجور والمشاركة في الأرباح وما شابه</a:t>
            </a:r>
            <a:r>
              <a:rPr lang="fr-FR" sz="2800" dirty="0" smtClean="0">
                <a:latin typeface="Arial"/>
                <a:ea typeface="Times New Roman"/>
                <a:cs typeface="Arial"/>
              </a:rPr>
              <a:t> </a:t>
            </a:r>
            <a:endParaRPr lang="fr-FR" sz="3200" dirty="0">
              <a:effectLst/>
              <a:latin typeface="Calibri"/>
              <a:ea typeface="Times New Roman"/>
              <a:cs typeface="Arial"/>
            </a:endParaRPr>
          </a:p>
        </p:txBody>
      </p:sp>
      <p:sp>
        <p:nvSpPr>
          <p:cNvPr id="2" name="Titre 1"/>
          <p:cNvSpPr>
            <a:spLocks noGrp="1"/>
          </p:cNvSpPr>
          <p:nvPr>
            <p:ph type="title"/>
          </p:nvPr>
        </p:nvSpPr>
        <p:spPr/>
        <p:txBody>
          <a:bodyPr/>
          <a:lstStyle/>
          <a:p>
            <a:endParaRPr lang="fr-FR"/>
          </a:p>
        </p:txBody>
      </p:sp>
    </p:spTree>
    <p:extLst>
      <p:ext uri="{BB962C8B-B14F-4D97-AF65-F5344CB8AC3E}">
        <p14:creationId xmlns:p14="http://schemas.microsoft.com/office/powerpoint/2010/main" val="1787246951"/>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Espace réservé du pied de page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Verdana" pitchFamily="34"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hangingPunct="0">
              <a:defRPr sz="2100">
                <a:solidFill>
                  <a:schemeClr val="tx1"/>
                </a:solidFill>
                <a:latin typeface="Arial" charset="0"/>
              </a:defRPr>
            </a:lvl6pPr>
            <a:lvl7pPr marL="2971800" indent="-228600" eaLnBrk="0" hangingPunct="0">
              <a:defRPr sz="2100">
                <a:solidFill>
                  <a:schemeClr val="tx1"/>
                </a:solidFill>
                <a:latin typeface="Arial" charset="0"/>
              </a:defRPr>
            </a:lvl7pPr>
            <a:lvl8pPr marL="3429000" indent="-228600" eaLnBrk="0" hangingPunct="0">
              <a:defRPr sz="2100">
                <a:solidFill>
                  <a:schemeClr val="tx1"/>
                </a:solidFill>
                <a:latin typeface="Arial" charset="0"/>
              </a:defRPr>
            </a:lvl8pPr>
            <a:lvl9pPr marL="3886200" indent="-228600" eaLnBrk="0" hangingPunct="0">
              <a:defRPr sz="2100">
                <a:solidFill>
                  <a:schemeClr val="tx1"/>
                </a:solidFill>
                <a:latin typeface="Arial" charset="0"/>
              </a:defRPr>
            </a:lvl9pPr>
          </a:lstStyle>
          <a:p>
            <a:fld id="{133623D7-CD4D-4C9B-8704-0AE7AB0E9935}" type="slidenum">
              <a:rPr lang="en-US" altLang="ar-DZ" sz="1300" smtClean="0">
                <a:solidFill>
                  <a:srgbClr val="000066"/>
                </a:solidFill>
              </a:rPr>
              <a:pPr/>
              <a:t>7</a:t>
            </a:fld>
            <a:endParaRPr lang="en-US" altLang="ar-DZ" sz="1300" smtClean="0">
              <a:solidFill>
                <a:srgbClr val="000066"/>
              </a:solidFill>
            </a:endParaRPr>
          </a:p>
        </p:txBody>
      </p:sp>
      <p:sp>
        <p:nvSpPr>
          <p:cNvPr id="3" name="Rectangle 2"/>
          <p:cNvSpPr/>
          <p:nvPr/>
        </p:nvSpPr>
        <p:spPr>
          <a:xfrm>
            <a:off x="827582" y="1124744"/>
            <a:ext cx="7984153" cy="3539430"/>
          </a:xfrm>
          <a:prstGeom prst="rect">
            <a:avLst/>
          </a:prstGeom>
        </p:spPr>
        <p:txBody>
          <a:bodyPr wrap="square">
            <a:spAutoFit/>
          </a:bodyPr>
          <a:lstStyle/>
          <a:p>
            <a:pPr algn="r" rtl="1">
              <a:spcAft>
                <a:spcPts val="0"/>
              </a:spcAft>
            </a:pPr>
            <a:r>
              <a:rPr lang="ar-DZ" sz="3200" dirty="0">
                <a:latin typeface="Traditional Arabic" pitchFamily="18" charset="-78"/>
                <a:ea typeface="Times New Roman"/>
                <a:cs typeface="Traditional Arabic" pitchFamily="18" charset="-78"/>
              </a:rPr>
              <a:t>فجوة التوقعات في المراجعة (</a:t>
            </a:r>
            <a:r>
              <a:rPr lang="fr-FR" sz="3200" dirty="0">
                <a:latin typeface="Traditional Arabic" pitchFamily="18" charset="-78"/>
                <a:ea typeface="Times New Roman"/>
                <a:cs typeface="Traditional Arabic" pitchFamily="18" charset="-78"/>
              </a:rPr>
              <a:t>Audit Expectation Gap) </a:t>
            </a:r>
            <a:r>
              <a:rPr lang="ar-DZ" sz="3200" dirty="0">
                <a:latin typeface="Traditional Arabic" pitchFamily="18" charset="-78"/>
                <a:ea typeface="Times New Roman"/>
                <a:cs typeface="Traditional Arabic" pitchFamily="18" charset="-78"/>
              </a:rPr>
              <a:t>في كل نهاية فترة محاسبية يقوم المحاسبين المسؤولين على القوائم المالية بتسليم هذه القوائم الخاصة بالشركة إلى المراجعين الخارجيين لمراجعة القوائم بشكل تام وكامل.</a:t>
            </a:r>
          </a:p>
          <a:p>
            <a:pPr algn="r" rtl="1">
              <a:spcAft>
                <a:spcPts val="0"/>
              </a:spcAft>
            </a:pPr>
            <a:r>
              <a:rPr lang="ar-DZ" sz="3200" dirty="0" smtClean="0">
                <a:latin typeface="Traditional Arabic" pitchFamily="18" charset="-78"/>
                <a:ea typeface="Times New Roman"/>
                <a:cs typeface="Traditional Arabic" pitchFamily="18" charset="-78"/>
              </a:rPr>
              <a:t>حينها </a:t>
            </a:r>
            <a:r>
              <a:rPr lang="ar-DZ" sz="3200" dirty="0">
                <a:latin typeface="Traditional Arabic" pitchFamily="18" charset="-78"/>
                <a:ea typeface="Times New Roman"/>
                <a:cs typeface="Traditional Arabic" pitchFamily="18" charset="-78"/>
              </a:rPr>
              <a:t>يقوم المراجعين بعملهم ويقومون المسؤولين وأصحاب الشركة والجمهور وجميع المستفيدين بالتوقعات الكثيرة اتجاه المراجع وما سيقدم من خلال مهنته التي يظنون أنها قد تكون أعمال خارقة وأكبر من ما هو سيقدمه بالفعل.</a:t>
            </a:r>
            <a:r>
              <a:rPr lang="fr-FR" sz="3200" dirty="0" smtClean="0">
                <a:latin typeface="Traditional Arabic" pitchFamily="18" charset="-78"/>
                <a:ea typeface="Times New Roman"/>
                <a:cs typeface="Traditional Arabic" pitchFamily="18" charset="-78"/>
              </a:rPr>
              <a:t> </a:t>
            </a:r>
            <a:endParaRPr lang="fr-FR" sz="3600" dirty="0">
              <a:effectLst/>
              <a:latin typeface="Traditional Arabic" pitchFamily="18" charset="-78"/>
              <a:ea typeface="Times New Roman"/>
              <a:cs typeface="Traditional Arabic" pitchFamily="18" charset="-78"/>
            </a:endParaRPr>
          </a:p>
        </p:txBody>
      </p:sp>
    </p:spTree>
    <p:extLst>
      <p:ext uri="{BB962C8B-B14F-4D97-AF65-F5344CB8AC3E}">
        <p14:creationId xmlns:p14="http://schemas.microsoft.com/office/powerpoint/2010/main" val="3739413588"/>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Espace réservé du pied de page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Verdana" pitchFamily="34" charset="0"/>
              </a:defRPr>
            </a:lvl1pPr>
            <a:lvl2pPr marL="742950" indent="-285750">
              <a:defRPr sz="2100">
                <a:solidFill>
                  <a:schemeClr val="tx1"/>
                </a:solidFill>
                <a:latin typeface="Arial" charset="0"/>
              </a:defRPr>
            </a:lvl2pPr>
            <a:lvl3pPr marL="1143000" indent="-228600">
              <a:defRPr sz="2100">
                <a:solidFill>
                  <a:schemeClr val="tx1"/>
                </a:solidFill>
                <a:latin typeface="Arial" charset="0"/>
              </a:defRPr>
            </a:lvl3pPr>
            <a:lvl4pPr marL="1600200" indent="-228600">
              <a:defRPr sz="2100">
                <a:solidFill>
                  <a:schemeClr val="tx1"/>
                </a:solidFill>
                <a:latin typeface="Arial" charset="0"/>
              </a:defRPr>
            </a:lvl4pPr>
            <a:lvl5pPr marL="2057400" indent="-228600">
              <a:defRPr sz="2100">
                <a:solidFill>
                  <a:schemeClr val="tx1"/>
                </a:solidFill>
                <a:latin typeface="Arial" charset="0"/>
              </a:defRPr>
            </a:lvl5pPr>
            <a:lvl6pPr marL="2514600" indent="-228600" eaLnBrk="0" hangingPunct="0">
              <a:defRPr sz="2100">
                <a:solidFill>
                  <a:schemeClr val="tx1"/>
                </a:solidFill>
                <a:latin typeface="Arial" charset="0"/>
              </a:defRPr>
            </a:lvl6pPr>
            <a:lvl7pPr marL="2971800" indent="-228600" eaLnBrk="0" hangingPunct="0">
              <a:defRPr sz="2100">
                <a:solidFill>
                  <a:schemeClr val="tx1"/>
                </a:solidFill>
                <a:latin typeface="Arial" charset="0"/>
              </a:defRPr>
            </a:lvl7pPr>
            <a:lvl8pPr marL="3429000" indent="-228600" eaLnBrk="0" hangingPunct="0">
              <a:defRPr sz="2100">
                <a:solidFill>
                  <a:schemeClr val="tx1"/>
                </a:solidFill>
                <a:latin typeface="Arial" charset="0"/>
              </a:defRPr>
            </a:lvl8pPr>
            <a:lvl9pPr marL="3886200" indent="-228600" eaLnBrk="0" hangingPunct="0">
              <a:defRPr sz="2100">
                <a:solidFill>
                  <a:schemeClr val="tx1"/>
                </a:solidFill>
                <a:latin typeface="Arial" charset="0"/>
              </a:defRPr>
            </a:lvl9pPr>
          </a:lstStyle>
          <a:p>
            <a:fld id="{133623D7-CD4D-4C9B-8704-0AE7AB0E9935}" type="slidenum">
              <a:rPr lang="en-US" altLang="ar-DZ" sz="1300" smtClean="0">
                <a:solidFill>
                  <a:srgbClr val="000066"/>
                </a:solidFill>
              </a:rPr>
              <a:pPr/>
              <a:t>8</a:t>
            </a:fld>
            <a:endParaRPr lang="en-US" altLang="ar-DZ" sz="1300" smtClean="0">
              <a:solidFill>
                <a:srgbClr val="000066"/>
              </a:solidFill>
            </a:endParaRPr>
          </a:p>
        </p:txBody>
      </p:sp>
      <p:sp>
        <p:nvSpPr>
          <p:cNvPr id="3" name="Rectangle 2"/>
          <p:cNvSpPr/>
          <p:nvPr/>
        </p:nvSpPr>
        <p:spPr>
          <a:xfrm>
            <a:off x="683568" y="180947"/>
            <a:ext cx="7984153" cy="6494085"/>
          </a:xfrm>
          <a:prstGeom prst="rect">
            <a:avLst/>
          </a:prstGeom>
        </p:spPr>
        <p:txBody>
          <a:bodyPr wrap="square">
            <a:spAutoFit/>
          </a:bodyPr>
          <a:lstStyle/>
          <a:p>
            <a:pPr algn="r" rtl="1"/>
            <a:r>
              <a:rPr lang="ar-DZ" sz="3600" smtClean="0">
                <a:latin typeface="Traditional Arabic" pitchFamily="18" charset="-78"/>
                <a:cs typeface="Traditional Arabic" pitchFamily="18" charset="-78"/>
              </a:rPr>
              <a:t>و</a:t>
            </a:r>
            <a:r>
              <a:rPr lang="ar-DZ" sz="3200" smtClean="0">
                <a:latin typeface="Traditional Arabic" pitchFamily="18" charset="-78"/>
                <a:cs typeface="Traditional Arabic" pitchFamily="18" charset="-78"/>
              </a:rPr>
              <a:t>تضم </a:t>
            </a:r>
            <a:r>
              <a:rPr lang="ar-DZ" sz="3200" dirty="0">
                <a:latin typeface="Traditional Arabic" pitchFamily="18" charset="-78"/>
                <a:cs typeface="Traditional Arabic" pitchFamily="18" charset="-78"/>
              </a:rPr>
              <a:t>فجوة التوقعات قسميين أساسيين</a:t>
            </a:r>
          </a:p>
          <a:p>
            <a:pPr algn="r" rtl="1"/>
            <a:r>
              <a:rPr lang="ar-DZ" sz="3200" dirty="0">
                <a:latin typeface="Traditional Arabic" pitchFamily="18" charset="-78"/>
                <a:cs typeface="Traditional Arabic" pitchFamily="18" charset="-78"/>
              </a:rPr>
              <a:t>وهي على النحو التالي :</a:t>
            </a:r>
          </a:p>
          <a:p>
            <a:pPr algn="r" rtl="1"/>
            <a:r>
              <a:rPr lang="ar-DZ" sz="3200" b="1" dirty="0">
                <a:latin typeface="Traditional Arabic" pitchFamily="18" charset="-78"/>
                <a:cs typeface="Traditional Arabic" pitchFamily="18" charset="-78"/>
              </a:rPr>
              <a:t>فجوة المعقولية :</a:t>
            </a:r>
            <a:r>
              <a:rPr lang="ar-DZ" sz="3200" dirty="0">
                <a:latin typeface="Traditional Arabic" pitchFamily="18" charset="-78"/>
                <a:cs typeface="Traditional Arabic" pitchFamily="18" charset="-78"/>
              </a:rPr>
              <a:t> التوقعات التي ستقع عائقاً بين ما يتوقع المجتمع المستفيد من خدمات المراجعة أن ينجزها المراجع، وبين ما يمكن أن ينجزه المراجع.</a:t>
            </a:r>
          </a:p>
          <a:p>
            <a:pPr algn="r" rtl="1"/>
            <a:r>
              <a:rPr lang="ar-DZ" sz="3200" b="1" dirty="0">
                <a:latin typeface="Traditional Arabic" pitchFamily="18" charset="-78"/>
                <a:cs typeface="Traditional Arabic" pitchFamily="18" charset="-78"/>
              </a:rPr>
              <a:t>فجوة الأداء : </a:t>
            </a:r>
            <a:r>
              <a:rPr lang="ar-DZ" sz="3200" dirty="0">
                <a:latin typeface="Traditional Arabic" pitchFamily="18" charset="-78"/>
                <a:cs typeface="Traditional Arabic" pitchFamily="18" charset="-78"/>
              </a:rPr>
              <a:t>التوقعات التي ستقع وتشكل فجوة ما بين المجتمع المستفيد بما ما سيقوم به المراجع وبين أداءه الفعلي.</a:t>
            </a:r>
          </a:p>
          <a:p>
            <a:pPr algn="r" rtl="1"/>
            <a:r>
              <a:rPr lang="ar-DZ" sz="3200" dirty="0">
                <a:latin typeface="Traditional Arabic" pitchFamily="18" charset="-78"/>
                <a:cs typeface="Traditional Arabic" pitchFamily="18" charset="-78"/>
              </a:rPr>
              <a:t>حيث أنها تضم جهتين :</a:t>
            </a:r>
          </a:p>
          <a:p>
            <a:pPr algn="r" rtl="1"/>
            <a:r>
              <a:rPr lang="ar-DZ" sz="3200" b="1" dirty="0">
                <a:latin typeface="Traditional Arabic" pitchFamily="18" charset="-78"/>
                <a:cs typeface="Traditional Arabic" pitchFamily="18" charset="-78"/>
              </a:rPr>
              <a:t>نقص في الأداء :</a:t>
            </a:r>
            <a:r>
              <a:rPr lang="ar-DZ" sz="3200" dirty="0">
                <a:latin typeface="Traditional Arabic" pitchFamily="18" charset="-78"/>
                <a:cs typeface="Traditional Arabic" pitchFamily="18" charset="-78"/>
              </a:rPr>
              <a:t> نقص الكفاءة المهنية في أداء المراجعين وتدني عملهم عن المستوى المطلوب.</a:t>
            </a:r>
          </a:p>
          <a:p>
            <a:pPr algn="r" rtl="1"/>
            <a:r>
              <a:rPr lang="ar-DZ" sz="3200" b="1" dirty="0">
                <a:latin typeface="Traditional Arabic" pitchFamily="18" charset="-78"/>
                <a:cs typeface="Traditional Arabic" pitchFamily="18" charset="-78"/>
              </a:rPr>
              <a:t>نقص في المعايير : </a:t>
            </a:r>
            <a:r>
              <a:rPr lang="ar-DZ" sz="3200" dirty="0">
                <a:latin typeface="Traditional Arabic" pitchFamily="18" charset="-78"/>
                <a:cs typeface="Traditional Arabic" pitchFamily="18" charset="-78"/>
              </a:rPr>
              <a:t>يحدث أن تكمن هناك فجوة بين المعايير الموجودة لدى المراجعين وبين تلك التي يحتاجها سوق العمل بحيث أن يتوقعون المستفيدين بجميع أطرافهم أحداث غير تلك المعتمدة على المعايير الحالية المحددة</a:t>
            </a:r>
            <a:r>
              <a:rPr lang="ar-DZ" sz="3600" dirty="0">
                <a:latin typeface="Traditional Arabic" pitchFamily="18" charset="-78"/>
                <a:cs typeface="Traditional Arabic" pitchFamily="18" charset="-78"/>
              </a:rPr>
              <a:t>.</a:t>
            </a:r>
          </a:p>
          <a:p>
            <a:pPr algn="r" rtl="1">
              <a:spcAft>
                <a:spcPts val="0"/>
              </a:spcAft>
            </a:pPr>
            <a:r>
              <a:rPr lang="fr-FR" sz="2800" dirty="0" smtClean="0">
                <a:latin typeface="Arial"/>
                <a:ea typeface="Times New Roman"/>
                <a:cs typeface="Arial"/>
              </a:rPr>
              <a:t> </a:t>
            </a:r>
            <a:endParaRPr lang="fr-FR" sz="3200" dirty="0">
              <a:effectLst/>
              <a:latin typeface="Calibri"/>
              <a:ea typeface="Times New Roman"/>
              <a:cs typeface="Arial"/>
            </a:endParaRPr>
          </a:p>
        </p:txBody>
      </p:sp>
    </p:spTree>
    <p:extLst>
      <p:ext uri="{BB962C8B-B14F-4D97-AF65-F5344CB8AC3E}">
        <p14:creationId xmlns:p14="http://schemas.microsoft.com/office/powerpoint/2010/main" val="3739413588"/>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F030TGp">
  <a:themeElements>
    <a:clrScheme name="1_021TGp_bizmedical_light 3">
      <a:dk1>
        <a:srgbClr val="000066"/>
      </a:dk1>
      <a:lt1>
        <a:srgbClr val="FFFFFF"/>
      </a:lt1>
      <a:dk2>
        <a:srgbClr val="1C74CC"/>
      </a:dk2>
      <a:lt2>
        <a:srgbClr val="B2B2B2"/>
      </a:lt2>
      <a:accent1>
        <a:srgbClr val="A2CCFA"/>
      </a:accent1>
      <a:accent2>
        <a:srgbClr val="E26052"/>
      </a:accent2>
      <a:accent3>
        <a:srgbClr val="FFFFFF"/>
      </a:accent3>
      <a:accent4>
        <a:srgbClr val="000056"/>
      </a:accent4>
      <a:accent5>
        <a:srgbClr val="CEE2FC"/>
      </a:accent5>
      <a:accent6>
        <a:srgbClr val="CD5649"/>
      </a:accent6>
      <a:hlink>
        <a:srgbClr val="3FA3DB"/>
      </a:hlink>
      <a:folHlink>
        <a:srgbClr val="2C98A0"/>
      </a:folHlink>
    </a:clrScheme>
    <a:fontScheme name="1_021TGp_bizmedical_light">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smtClean="0">
            <a:ln>
              <a:noFill/>
            </a:ln>
            <a:solidFill>
              <a:schemeClr val="tx1"/>
            </a:solidFill>
            <a:effectLst/>
            <a:latin typeface="Arial" pitchFamily="34" charset="0"/>
          </a:defRPr>
        </a:defPPr>
      </a:lstStyle>
      <a:style>
        <a:lnRef idx="2">
          <a:schemeClr val="accent2"/>
        </a:lnRef>
        <a:fillRef idx="1">
          <a:schemeClr val="lt1"/>
        </a:fillRef>
        <a:effectRef idx="0">
          <a:schemeClr val="accent2"/>
        </a:effectRef>
        <a:fontRef idx="minor">
          <a:schemeClr val="dk1"/>
        </a:fontRef>
      </a:style>
    </a:spDef>
    <a:lnDef>
      <a:spPr bwMode="auto">
        <a:ln>
          <a:headEnd type="none" w="med" len="med"/>
          <a:tailEnd type="arrow"/>
        </a:ln>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1_021TGp_bizmedical_light 1">
        <a:dk1>
          <a:srgbClr val="000066"/>
        </a:dk1>
        <a:lt1>
          <a:srgbClr val="FFFFFF"/>
        </a:lt1>
        <a:dk2>
          <a:srgbClr val="1EA491"/>
        </a:dk2>
        <a:lt2>
          <a:srgbClr val="B2B2B2"/>
        </a:lt2>
        <a:accent1>
          <a:srgbClr val="A3D5A8"/>
        </a:accent1>
        <a:accent2>
          <a:srgbClr val="99CC00"/>
        </a:accent2>
        <a:accent3>
          <a:srgbClr val="FFFFFF"/>
        </a:accent3>
        <a:accent4>
          <a:srgbClr val="000056"/>
        </a:accent4>
        <a:accent5>
          <a:srgbClr val="CEE7D1"/>
        </a:accent5>
        <a:accent6>
          <a:srgbClr val="8AB900"/>
        </a:accent6>
        <a:hlink>
          <a:srgbClr val="6CAE87"/>
        </a:hlink>
        <a:folHlink>
          <a:srgbClr val="386B21"/>
        </a:folHlink>
      </a:clrScheme>
      <a:clrMap bg1="lt1" tx1="dk1" bg2="lt2" tx2="dk2" accent1="accent1" accent2="accent2" accent3="accent3" accent4="accent4" accent5="accent5" accent6="accent6" hlink="hlink" folHlink="folHlink"/>
    </a:extraClrScheme>
    <a:extraClrScheme>
      <a:clrScheme name="1_021TGp_bizmedical_light 2">
        <a:dk1>
          <a:srgbClr val="000066"/>
        </a:dk1>
        <a:lt1>
          <a:srgbClr val="FFFFFF"/>
        </a:lt1>
        <a:dk2>
          <a:srgbClr val="1074A6"/>
        </a:dk2>
        <a:lt2>
          <a:srgbClr val="B2B2B2"/>
        </a:lt2>
        <a:accent1>
          <a:srgbClr val="96DAF2"/>
        </a:accent1>
        <a:accent2>
          <a:srgbClr val="D98E5B"/>
        </a:accent2>
        <a:accent3>
          <a:srgbClr val="FFFFFF"/>
        </a:accent3>
        <a:accent4>
          <a:srgbClr val="000056"/>
        </a:accent4>
        <a:accent5>
          <a:srgbClr val="C9EAF7"/>
        </a:accent5>
        <a:accent6>
          <a:srgbClr val="C48052"/>
        </a:accent6>
        <a:hlink>
          <a:srgbClr val="6847D3"/>
        </a:hlink>
        <a:folHlink>
          <a:srgbClr val="00CC99"/>
        </a:folHlink>
      </a:clrScheme>
      <a:clrMap bg1="lt1" tx1="dk1" bg2="lt2" tx2="dk2" accent1="accent1" accent2="accent2" accent3="accent3" accent4="accent4" accent5="accent5" accent6="accent6" hlink="hlink" folHlink="folHlink"/>
    </a:extraClrScheme>
    <a:extraClrScheme>
      <a:clrScheme name="1_021TGp_bizmedical_light 3">
        <a:dk1>
          <a:srgbClr val="000066"/>
        </a:dk1>
        <a:lt1>
          <a:srgbClr val="FFFFFF"/>
        </a:lt1>
        <a:dk2>
          <a:srgbClr val="1C74CC"/>
        </a:dk2>
        <a:lt2>
          <a:srgbClr val="B2B2B2"/>
        </a:lt2>
        <a:accent1>
          <a:srgbClr val="A2CCFA"/>
        </a:accent1>
        <a:accent2>
          <a:srgbClr val="E26052"/>
        </a:accent2>
        <a:accent3>
          <a:srgbClr val="FFFFFF"/>
        </a:accent3>
        <a:accent4>
          <a:srgbClr val="000056"/>
        </a:accent4>
        <a:accent5>
          <a:srgbClr val="CEE2FC"/>
        </a:accent5>
        <a:accent6>
          <a:srgbClr val="CD5649"/>
        </a:accent6>
        <a:hlink>
          <a:srgbClr val="3FA3DB"/>
        </a:hlink>
        <a:folHlink>
          <a:srgbClr val="2C98A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db2004c019l">
  <a:themeElements>
    <a:clrScheme name="sample 3">
      <a:dk1>
        <a:srgbClr val="000066"/>
      </a:dk1>
      <a:lt1>
        <a:srgbClr val="FFFFFF"/>
      </a:lt1>
      <a:dk2>
        <a:srgbClr val="58A252"/>
      </a:dk2>
      <a:lt2>
        <a:srgbClr val="B2B2B2"/>
      </a:lt2>
      <a:accent1>
        <a:srgbClr val="0066FF"/>
      </a:accent1>
      <a:accent2>
        <a:srgbClr val="2C95A0"/>
      </a:accent2>
      <a:accent3>
        <a:srgbClr val="FFFFFF"/>
      </a:accent3>
      <a:accent4>
        <a:srgbClr val="000056"/>
      </a:accent4>
      <a:accent5>
        <a:srgbClr val="AAB8FF"/>
      </a:accent5>
      <a:accent6>
        <a:srgbClr val="278791"/>
      </a:accent6>
      <a:hlink>
        <a:srgbClr val="35BBE5"/>
      </a:hlink>
      <a:folHlink>
        <a:srgbClr val="872ECA"/>
      </a:folHlink>
    </a:clrScheme>
    <a:fontScheme name="sampl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57263" rtl="0" eaLnBrk="1" fontAlgn="base" latinLnBrk="0" hangingPunct="1">
          <a:lnSpc>
            <a:spcPct val="100000"/>
          </a:lnSpc>
          <a:spcBef>
            <a:spcPct val="0"/>
          </a:spcBef>
          <a:spcAft>
            <a:spcPct val="0"/>
          </a:spcAft>
          <a:buClrTx/>
          <a:buSzTx/>
          <a:buFontTx/>
          <a:buNone/>
          <a:tabLst/>
          <a:defRPr kumimoji="0" lang="en-US" sz="1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57263" rtl="0" eaLnBrk="1" fontAlgn="base" latinLnBrk="0" hangingPunct="1">
          <a:lnSpc>
            <a:spcPct val="100000"/>
          </a:lnSpc>
          <a:spcBef>
            <a:spcPct val="0"/>
          </a:spcBef>
          <a:spcAft>
            <a:spcPct val="0"/>
          </a:spcAft>
          <a:buClrTx/>
          <a:buSzTx/>
          <a:buFontTx/>
          <a:buNone/>
          <a:tabLst/>
          <a:defRPr kumimoji="0" lang="en-US" sz="1900" b="0" i="0" u="none" strike="noStrike" cap="none" normalizeH="0" baseline="0" smtClean="0">
            <a:ln>
              <a:noFill/>
            </a:ln>
            <a:solidFill>
              <a:schemeClr val="tx1"/>
            </a:solidFill>
            <a:effectLst/>
            <a:latin typeface="Arial" charset="0"/>
          </a:defRPr>
        </a:defPPr>
      </a:lstStyle>
    </a:lnDef>
  </a:objectDefaults>
  <a:extraClrSchemeLst>
    <a:extraClrScheme>
      <a:clrScheme name="sample 1">
        <a:dk1>
          <a:srgbClr val="000066"/>
        </a:dk1>
        <a:lt1>
          <a:srgbClr val="FFFFFF"/>
        </a:lt1>
        <a:dk2>
          <a:srgbClr val="58A252"/>
        </a:dk2>
        <a:lt2>
          <a:srgbClr val="B2B2B2"/>
        </a:lt2>
        <a:accent1>
          <a:srgbClr val="33CCCC"/>
        </a:accent1>
        <a:accent2>
          <a:srgbClr val="0099CC"/>
        </a:accent2>
        <a:accent3>
          <a:srgbClr val="FFFFFF"/>
        </a:accent3>
        <a:accent4>
          <a:srgbClr val="000056"/>
        </a:accent4>
        <a:accent5>
          <a:srgbClr val="ADE2E2"/>
        </a:accent5>
        <a:accent6>
          <a:srgbClr val="008AB9"/>
        </a:accent6>
        <a:hlink>
          <a:srgbClr val="6A9EB0"/>
        </a:hlink>
        <a:folHlink>
          <a:srgbClr val="6666FF"/>
        </a:folHlink>
      </a:clrScheme>
      <a:clrMap bg1="lt1" tx1="dk1" bg2="lt2" tx2="dk2" accent1="accent1" accent2="accent2" accent3="accent3" accent4="accent4" accent5="accent5" accent6="accent6" hlink="hlink" folHlink="folHlink"/>
    </a:extraClrScheme>
    <a:extraClrScheme>
      <a:clrScheme name="sample 2">
        <a:dk1>
          <a:srgbClr val="000066"/>
        </a:dk1>
        <a:lt1>
          <a:srgbClr val="FFFFFF"/>
        </a:lt1>
        <a:dk2>
          <a:srgbClr val="415CB3"/>
        </a:dk2>
        <a:lt2>
          <a:srgbClr val="B2B2B2"/>
        </a:lt2>
        <a:accent1>
          <a:srgbClr val="55AEEB"/>
        </a:accent1>
        <a:accent2>
          <a:srgbClr val="FF9933"/>
        </a:accent2>
        <a:accent3>
          <a:srgbClr val="FFFFFF"/>
        </a:accent3>
        <a:accent4>
          <a:srgbClr val="000056"/>
        </a:accent4>
        <a:accent5>
          <a:srgbClr val="B4D3F3"/>
        </a:accent5>
        <a:accent6>
          <a:srgbClr val="E78A2D"/>
        </a:accent6>
        <a:hlink>
          <a:srgbClr val="4D7AB5"/>
        </a:hlink>
        <a:folHlink>
          <a:srgbClr val="9964A2"/>
        </a:folHlink>
      </a:clrScheme>
      <a:clrMap bg1="lt1" tx1="dk1" bg2="lt2" tx2="dk2" accent1="accent1" accent2="accent2" accent3="accent3" accent4="accent4" accent5="accent5" accent6="accent6" hlink="hlink" folHlink="folHlink"/>
    </a:extraClrScheme>
    <a:extraClrScheme>
      <a:clrScheme name="sample 3">
        <a:dk1>
          <a:srgbClr val="000066"/>
        </a:dk1>
        <a:lt1>
          <a:srgbClr val="FFFFFF"/>
        </a:lt1>
        <a:dk2>
          <a:srgbClr val="58A252"/>
        </a:dk2>
        <a:lt2>
          <a:srgbClr val="B2B2B2"/>
        </a:lt2>
        <a:accent1>
          <a:srgbClr val="0066FF"/>
        </a:accent1>
        <a:accent2>
          <a:srgbClr val="2C95A0"/>
        </a:accent2>
        <a:accent3>
          <a:srgbClr val="FFFFFF"/>
        </a:accent3>
        <a:accent4>
          <a:srgbClr val="000056"/>
        </a:accent4>
        <a:accent5>
          <a:srgbClr val="AAB8FF"/>
        </a:accent5>
        <a:accent6>
          <a:srgbClr val="278791"/>
        </a:accent6>
        <a:hlink>
          <a:srgbClr val="35BBE5"/>
        </a:hlink>
        <a:folHlink>
          <a:srgbClr val="872ECA"/>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30540</TotalTime>
  <Words>612</Words>
  <Application>Microsoft Office PowerPoint</Application>
  <PresentationFormat>Affichage à l'écran (4:3)</PresentationFormat>
  <Paragraphs>41</Paragraphs>
  <Slides>8</Slides>
  <Notes>8</Notes>
  <HiddenSlides>0</HiddenSlides>
  <MMClips>0</MMClips>
  <ScaleCrop>false</ScaleCrop>
  <HeadingPairs>
    <vt:vector size="4" baseType="variant">
      <vt:variant>
        <vt:lpstr>Thème</vt:lpstr>
      </vt:variant>
      <vt:variant>
        <vt:i4>2</vt:i4>
      </vt:variant>
      <vt:variant>
        <vt:lpstr>Titres des diapositives</vt:lpstr>
      </vt:variant>
      <vt:variant>
        <vt:i4>8</vt:i4>
      </vt:variant>
    </vt:vector>
  </HeadingPairs>
  <TitlesOfParts>
    <vt:vector size="10" baseType="lpstr">
      <vt:lpstr>F030TGp</vt:lpstr>
      <vt:lpstr>cdb2004c019l</vt:lpstr>
      <vt:lpstr>Présentation PowerPoint</vt:lpstr>
      <vt:lpstr>Présentation PowerPoint</vt:lpstr>
      <vt:lpstr>  </vt:lpstr>
      <vt:lpstr>  </vt:lpstr>
      <vt:lpstr>Présentation PowerPoint</vt:lpstr>
      <vt:lpstr>Présentation PowerPoint</vt:lpstr>
      <vt:lpstr>Présentation PowerPoint</vt:lpstr>
      <vt:lpstr>Présentation PowerPoint</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c:creator>
  <cp:lastModifiedBy>User</cp:lastModifiedBy>
  <cp:revision>1410</cp:revision>
  <dcterms:created xsi:type="dcterms:W3CDTF">2007-12-28T17:51:28Z</dcterms:created>
  <dcterms:modified xsi:type="dcterms:W3CDTF">2021-12-20T13:17:40Z</dcterms:modified>
</cp:coreProperties>
</file>