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413" r:id="rId2"/>
    <p:sldId id="414" r:id="rId3"/>
    <p:sldId id="448" r:id="rId4"/>
    <p:sldId id="437" r:id="rId5"/>
    <p:sldId id="447" r:id="rId6"/>
    <p:sldId id="445" r:id="rId7"/>
    <p:sldId id="446" r:id="rId8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9" autoAdjust="0"/>
    <p:restoredTop sz="86522" autoAdjust="0"/>
  </p:normalViewPr>
  <p:slideViewPr>
    <p:cSldViewPr>
      <p:cViewPr>
        <p:scale>
          <a:sx n="70" d="100"/>
          <a:sy n="70" d="100"/>
        </p:scale>
        <p:origin x="-115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6"/>
    </p:cViewPr>
  </p:sorterViewPr>
  <p:notesViewPr>
    <p:cSldViewPr>
      <p:cViewPr varScale="1">
        <p:scale>
          <a:sx n="56" d="100"/>
          <a:sy n="56" d="100"/>
        </p:scale>
        <p:origin x="-181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DED42D-E7D6-4930-B2FF-AE93EEAAF1C5}" type="doc">
      <dgm:prSet loTypeId="urn:microsoft.com/office/officeart/2005/8/layout/chevron2" loCatId="list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fr-FR"/>
        </a:p>
      </dgm:t>
    </dgm:pt>
    <dgm:pt modelId="{7BA7D986-64E2-4DEB-A566-4FD1B1F6FC5A}">
      <dgm:prSet phldrT="[Texte]" custT="1"/>
      <dgm:spPr/>
      <dgm:t>
        <a:bodyPr/>
        <a:lstStyle/>
        <a:p>
          <a:pPr algn="r" rtl="1"/>
          <a:endParaRPr lang="fr-FR" sz="28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6B52104-0F5A-49AA-9BF9-4B8EFB21446C}" type="parTrans" cxnId="{39EC189B-4017-4164-BF24-E9A4238A0C87}">
      <dgm:prSet/>
      <dgm:spPr/>
      <dgm:t>
        <a:bodyPr/>
        <a:lstStyle/>
        <a:p>
          <a:pPr algn="r" rtl="1"/>
          <a:endParaRPr lang="fr-FR"/>
        </a:p>
      </dgm:t>
    </dgm:pt>
    <dgm:pt modelId="{9F0FEF81-8A9B-40B7-A6C4-6C1D485D21AA}" type="sibTrans" cxnId="{39EC189B-4017-4164-BF24-E9A4238A0C87}">
      <dgm:prSet/>
      <dgm:spPr/>
      <dgm:t>
        <a:bodyPr/>
        <a:lstStyle/>
        <a:p>
          <a:pPr algn="r" rtl="1"/>
          <a:endParaRPr lang="fr-FR"/>
        </a:p>
      </dgm:t>
    </dgm:pt>
    <dgm:pt modelId="{178BFE47-F021-4430-9019-52E892602744}">
      <dgm:prSet phldrT="[Texte]" custT="1"/>
      <dgm:spPr/>
      <dgm:t>
        <a:bodyPr/>
        <a:lstStyle/>
        <a:p>
          <a:pPr indent="0" algn="r" rtl="1">
            <a:lnSpc>
              <a:spcPct val="100000"/>
            </a:lnSpc>
            <a:buNone/>
          </a:pPr>
          <a:endParaRPr lang="fr-FR" sz="1800" b="1" dirty="0">
            <a:latin typeface="Times New Roman" pitchFamily="18" charset="0"/>
            <a:cs typeface="Times New Roman" pitchFamily="18" charset="0"/>
          </a:endParaRPr>
        </a:p>
      </dgm:t>
    </dgm:pt>
    <dgm:pt modelId="{8D16B0FA-25F7-47C4-979C-47F7D2E41E7B}" type="parTrans" cxnId="{5DAC540E-1DE4-4A3E-933B-2AA61C6833E5}">
      <dgm:prSet/>
      <dgm:spPr/>
      <dgm:t>
        <a:bodyPr/>
        <a:lstStyle/>
        <a:p>
          <a:pPr algn="r" rtl="1"/>
          <a:endParaRPr lang="fr-FR"/>
        </a:p>
      </dgm:t>
    </dgm:pt>
    <dgm:pt modelId="{948A48C3-CF8F-4EAE-923A-FEEF7BCC7C43}" type="sibTrans" cxnId="{5DAC540E-1DE4-4A3E-933B-2AA61C6833E5}">
      <dgm:prSet/>
      <dgm:spPr/>
      <dgm:t>
        <a:bodyPr/>
        <a:lstStyle/>
        <a:p>
          <a:pPr algn="r" rtl="1"/>
          <a:endParaRPr lang="fr-FR"/>
        </a:p>
      </dgm:t>
    </dgm:pt>
    <dgm:pt modelId="{3ED3AB0F-AA6B-4CDA-999C-48D52405FD36}">
      <dgm:prSet phldrT="[Texte]" custT="1"/>
      <dgm:spPr/>
      <dgm:t>
        <a:bodyPr/>
        <a:lstStyle/>
        <a:p>
          <a:pPr algn="r" rtl="1"/>
          <a:endParaRPr lang="fr-FR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7210902-A4B0-4405-9FFD-5AE8157EABDA}" type="parTrans" cxnId="{099827CF-7F29-4E55-9128-39F90FA534E8}">
      <dgm:prSet/>
      <dgm:spPr/>
      <dgm:t>
        <a:bodyPr/>
        <a:lstStyle/>
        <a:p>
          <a:pPr algn="r" rtl="1"/>
          <a:endParaRPr lang="fr-FR"/>
        </a:p>
      </dgm:t>
    </dgm:pt>
    <dgm:pt modelId="{3E2AFCC6-D382-470F-968A-8F55522916BE}" type="sibTrans" cxnId="{099827CF-7F29-4E55-9128-39F90FA534E8}">
      <dgm:prSet/>
      <dgm:spPr/>
      <dgm:t>
        <a:bodyPr/>
        <a:lstStyle/>
        <a:p>
          <a:pPr algn="r" rtl="1"/>
          <a:endParaRPr lang="fr-FR"/>
        </a:p>
      </dgm:t>
    </dgm:pt>
    <dgm:pt modelId="{399A206A-B94E-413B-A9B9-6A24D5E7C9EF}">
      <dgm:prSet phldrT="[Texte]" custT="1"/>
      <dgm:spPr/>
      <dgm:t>
        <a:bodyPr/>
        <a:lstStyle/>
        <a:p>
          <a:pPr marL="171450" indent="0" algn="r" defTabSz="800100" rtl="1">
            <a:lnSpc>
              <a:spcPct val="100000"/>
            </a:lnSpc>
            <a:spcBef>
              <a:spcPct val="0"/>
            </a:spcBef>
            <a:spcAft>
              <a:spcPct val="15000"/>
            </a:spcAft>
            <a:buNone/>
          </a:pPr>
          <a:endParaRPr lang="fr-FR" sz="1800" b="1" dirty="0" smtClean="0">
            <a:latin typeface="Times New Roman" pitchFamily="18" charset="0"/>
            <a:cs typeface="Times New Roman" pitchFamily="18" charset="0"/>
          </a:endParaRPr>
        </a:p>
        <a:p>
          <a:pPr marL="0" marR="0" indent="0" algn="r" defTabSz="8001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fr-FR" sz="1800" b="1" dirty="0">
            <a:latin typeface="Times New Roman" pitchFamily="18" charset="0"/>
            <a:cs typeface="Times New Roman" pitchFamily="18" charset="0"/>
          </a:endParaRPr>
        </a:p>
      </dgm:t>
    </dgm:pt>
    <dgm:pt modelId="{46BA3A25-C249-4715-8D5C-9152CB0F477D}" type="parTrans" cxnId="{2C33B6E7-B2E6-4027-B74C-A63C481B6FC8}">
      <dgm:prSet/>
      <dgm:spPr/>
      <dgm:t>
        <a:bodyPr/>
        <a:lstStyle/>
        <a:p>
          <a:pPr algn="r" rtl="1"/>
          <a:endParaRPr lang="fr-FR"/>
        </a:p>
      </dgm:t>
    </dgm:pt>
    <dgm:pt modelId="{ED08FD13-B939-4FDB-9DD6-BF176D99239F}" type="sibTrans" cxnId="{2C33B6E7-B2E6-4027-B74C-A63C481B6FC8}">
      <dgm:prSet/>
      <dgm:spPr/>
      <dgm:t>
        <a:bodyPr/>
        <a:lstStyle/>
        <a:p>
          <a:pPr algn="r" rtl="1"/>
          <a:endParaRPr lang="fr-FR"/>
        </a:p>
      </dgm:t>
    </dgm:pt>
    <dgm:pt modelId="{948D6F4C-1C4E-481D-A88B-A06707E48365}">
      <dgm:prSet phldrT="[Texte]" custT="1"/>
      <dgm:spPr/>
      <dgm:t>
        <a:bodyPr/>
        <a:lstStyle/>
        <a:p>
          <a:pPr algn="r" rtl="1">
            <a:lnSpc>
              <a:spcPct val="100000"/>
            </a:lnSpc>
          </a:pPr>
          <a:endParaRPr lang="fr-FR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4F549A0-B2A2-41D5-8CE9-840B23CC19A6}" type="parTrans" cxnId="{142A7A67-AEBF-4842-8C65-942519F13C03}">
      <dgm:prSet/>
      <dgm:spPr/>
      <dgm:t>
        <a:bodyPr/>
        <a:lstStyle/>
        <a:p>
          <a:pPr algn="r" rtl="1"/>
          <a:endParaRPr lang="fr-FR"/>
        </a:p>
      </dgm:t>
    </dgm:pt>
    <dgm:pt modelId="{26CA1F53-19C0-436B-BE0D-C6FE3D8E554A}" type="sibTrans" cxnId="{142A7A67-AEBF-4842-8C65-942519F13C03}">
      <dgm:prSet/>
      <dgm:spPr/>
      <dgm:t>
        <a:bodyPr/>
        <a:lstStyle/>
        <a:p>
          <a:pPr algn="r" rtl="1"/>
          <a:endParaRPr lang="fr-FR"/>
        </a:p>
      </dgm:t>
    </dgm:pt>
    <dgm:pt modelId="{1501E792-DBE3-4695-A22A-01090D0A7CFA}">
      <dgm:prSet/>
      <dgm:spPr/>
      <dgm:t>
        <a:bodyPr/>
        <a:lstStyle/>
        <a:p>
          <a:pPr algn="r" rtl="1"/>
          <a:endParaRPr lang="ar-DZ" dirty="0"/>
        </a:p>
      </dgm:t>
    </dgm:pt>
    <dgm:pt modelId="{8CB78332-A654-478D-9019-968FF8D63857}" type="parTrans" cxnId="{CFEC2367-C870-4F7B-B483-F3B6F8D01498}">
      <dgm:prSet/>
      <dgm:spPr/>
      <dgm:t>
        <a:bodyPr/>
        <a:lstStyle/>
        <a:p>
          <a:pPr algn="r" rtl="1"/>
          <a:endParaRPr lang="ar-DZ"/>
        </a:p>
      </dgm:t>
    </dgm:pt>
    <dgm:pt modelId="{5512B7F0-EC32-4EC0-9E30-AC9327334184}" type="sibTrans" cxnId="{CFEC2367-C870-4F7B-B483-F3B6F8D01498}">
      <dgm:prSet/>
      <dgm:spPr/>
      <dgm:t>
        <a:bodyPr/>
        <a:lstStyle/>
        <a:p>
          <a:pPr algn="r" rtl="1"/>
          <a:endParaRPr lang="ar-DZ"/>
        </a:p>
      </dgm:t>
    </dgm:pt>
    <dgm:pt modelId="{E9278B31-B0DE-40CD-B590-D223A7D2DD9B}">
      <dgm:prSet/>
      <dgm:spPr/>
      <dgm:t>
        <a:bodyPr/>
        <a:lstStyle/>
        <a:p>
          <a:pPr algn="r" rtl="1"/>
          <a:endParaRPr lang="ar-DZ" dirty="0"/>
        </a:p>
      </dgm:t>
    </dgm:pt>
    <dgm:pt modelId="{1132D136-E5C6-4E1D-829A-C01407953E8A}" type="parTrans" cxnId="{829D6990-973C-44BB-9909-C7F02BBF6FBC}">
      <dgm:prSet/>
      <dgm:spPr/>
      <dgm:t>
        <a:bodyPr/>
        <a:lstStyle/>
        <a:p>
          <a:pPr algn="r" rtl="1"/>
          <a:endParaRPr lang="ar-DZ"/>
        </a:p>
      </dgm:t>
    </dgm:pt>
    <dgm:pt modelId="{F67DCEC4-C46D-4018-AB0A-5E7179237404}" type="sibTrans" cxnId="{829D6990-973C-44BB-9909-C7F02BBF6FBC}">
      <dgm:prSet/>
      <dgm:spPr/>
      <dgm:t>
        <a:bodyPr/>
        <a:lstStyle/>
        <a:p>
          <a:pPr algn="r" rtl="1"/>
          <a:endParaRPr lang="ar-DZ"/>
        </a:p>
      </dgm:t>
    </dgm:pt>
    <dgm:pt modelId="{9B15B2C6-4FCD-42AC-9187-68E3CD4ABBEC}">
      <dgm:prSet phldrT="[Texte]" custT="1"/>
      <dgm:spPr/>
      <dgm:t>
        <a:bodyPr/>
        <a:lstStyle/>
        <a:p>
          <a:pPr marL="0" marR="0" indent="0" algn="r" defTabSz="8001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fr-FR" sz="1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2101239-06FF-4AF9-9CF0-39546BB07F37}" type="parTrans" cxnId="{148FC9E6-9903-4671-AA52-2C58A8950F3D}">
      <dgm:prSet/>
      <dgm:spPr/>
      <dgm:t>
        <a:bodyPr/>
        <a:lstStyle/>
        <a:p>
          <a:pPr algn="r" rtl="1"/>
          <a:endParaRPr lang="fr-FR"/>
        </a:p>
      </dgm:t>
    </dgm:pt>
    <dgm:pt modelId="{CCE9981E-A5F7-45CD-8337-CE9E24483E08}" type="sibTrans" cxnId="{148FC9E6-9903-4671-AA52-2C58A8950F3D}">
      <dgm:prSet/>
      <dgm:spPr/>
      <dgm:t>
        <a:bodyPr/>
        <a:lstStyle/>
        <a:p>
          <a:pPr algn="r" rtl="1"/>
          <a:endParaRPr lang="fr-FR"/>
        </a:p>
      </dgm:t>
    </dgm:pt>
    <dgm:pt modelId="{18949280-EAF1-4843-A844-61655CDA1FE0}">
      <dgm:prSet phldrT="[Texte]" custT="1"/>
      <dgm:spPr/>
      <dgm:t>
        <a:bodyPr/>
        <a:lstStyle/>
        <a:p>
          <a:pPr marL="0" marR="0" indent="0" algn="r" defTabSz="8001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fr-FR" sz="1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1891EED-AEDA-42A1-99D6-EC574AD59172}" type="parTrans" cxnId="{E3B4EC94-1258-44D6-9610-0ACF33681D2B}">
      <dgm:prSet/>
      <dgm:spPr/>
      <dgm:t>
        <a:bodyPr/>
        <a:lstStyle/>
        <a:p>
          <a:pPr algn="r" rtl="1"/>
          <a:endParaRPr lang="fr-FR"/>
        </a:p>
      </dgm:t>
    </dgm:pt>
    <dgm:pt modelId="{FBDF20D4-AFF1-4058-9360-677796463A06}" type="sibTrans" cxnId="{E3B4EC94-1258-44D6-9610-0ACF33681D2B}">
      <dgm:prSet/>
      <dgm:spPr/>
      <dgm:t>
        <a:bodyPr/>
        <a:lstStyle/>
        <a:p>
          <a:pPr algn="r" rtl="1"/>
          <a:endParaRPr lang="fr-FR"/>
        </a:p>
      </dgm:t>
    </dgm:pt>
    <dgm:pt modelId="{C8110E61-FDCC-47D8-BF6D-F77EDF363B59}">
      <dgm:prSet custT="1"/>
      <dgm:spPr/>
      <dgm:t>
        <a:bodyPr/>
        <a:lstStyle/>
        <a:p>
          <a:pPr algn="r" rtl="1"/>
          <a:r>
            <a:rPr lang="ar-SA" sz="2400" dirty="0" smtClean="0">
              <a:latin typeface="Traditional Arabic" pitchFamily="18" charset="-78"/>
              <a:cs typeface="Traditional Arabic" pitchFamily="18" charset="-78"/>
            </a:rPr>
            <a:t>المكلفون</a:t>
          </a:r>
          <a:endParaRPr lang="fr-FR" sz="2400" dirty="0"/>
        </a:p>
      </dgm:t>
    </dgm:pt>
    <dgm:pt modelId="{DDDE55EF-375C-48EA-AA7E-02BAA0BA3EDF}" type="parTrans" cxnId="{EA6E33D8-430B-4D29-A62C-F92154E0D80F}">
      <dgm:prSet/>
      <dgm:spPr/>
      <dgm:t>
        <a:bodyPr/>
        <a:lstStyle/>
        <a:p>
          <a:endParaRPr lang="fr-FR"/>
        </a:p>
      </dgm:t>
    </dgm:pt>
    <dgm:pt modelId="{2A724C60-8756-4683-A381-98AD6A4F52E9}" type="sibTrans" cxnId="{EA6E33D8-430B-4D29-A62C-F92154E0D80F}">
      <dgm:prSet/>
      <dgm:spPr/>
      <dgm:t>
        <a:bodyPr/>
        <a:lstStyle/>
        <a:p>
          <a:endParaRPr lang="fr-FR"/>
        </a:p>
      </dgm:t>
    </dgm:pt>
    <dgm:pt modelId="{F2FFE784-C901-4055-A136-0B9E57712B2F}">
      <dgm:prSet custT="1"/>
      <dgm:spPr/>
      <dgm:t>
        <a:bodyPr/>
        <a:lstStyle/>
        <a:p>
          <a:pPr algn="l"/>
          <a:endParaRPr lang="fr-FR" sz="2400" dirty="0"/>
        </a:p>
      </dgm:t>
    </dgm:pt>
    <dgm:pt modelId="{8BCE4B3D-302B-481B-A513-D6D8D324EDFE}" type="parTrans" cxnId="{D51F4D4D-6547-42BF-87DD-F23EAA35B741}">
      <dgm:prSet/>
      <dgm:spPr/>
      <dgm:t>
        <a:bodyPr/>
        <a:lstStyle/>
        <a:p>
          <a:endParaRPr lang="fr-FR"/>
        </a:p>
      </dgm:t>
    </dgm:pt>
    <dgm:pt modelId="{A3A6024D-D4E6-4041-8E18-D17159D0AF05}" type="sibTrans" cxnId="{D51F4D4D-6547-42BF-87DD-F23EAA35B741}">
      <dgm:prSet/>
      <dgm:spPr/>
      <dgm:t>
        <a:bodyPr/>
        <a:lstStyle/>
        <a:p>
          <a:endParaRPr lang="fr-FR"/>
        </a:p>
      </dgm:t>
    </dgm:pt>
    <dgm:pt modelId="{B86C07C4-259D-4087-848E-C4D68FD2ADCD}">
      <dgm:prSet custT="1"/>
      <dgm:spPr/>
      <dgm:t>
        <a:bodyPr/>
        <a:lstStyle/>
        <a:p>
          <a:pPr algn="r" rtl="1"/>
          <a:endParaRPr lang="fr-FR" sz="2400" dirty="0"/>
        </a:p>
      </dgm:t>
    </dgm:pt>
    <dgm:pt modelId="{3A9ED8EF-3776-4336-97F5-75608B301A5A}" type="parTrans" cxnId="{9CD67C6E-372B-4C2E-8B80-208089333E9A}">
      <dgm:prSet/>
      <dgm:spPr/>
      <dgm:t>
        <a:bodyPr/>
        <a:lstStyle/>
        <a:p>
          <a:endParaRPr lang="fr-FR"/>
        </a:p>
      </dgm:t>
    </dgm:pt>
    <dgm:pt modelId="{6C4B89A4-3E68-4D39-AEA2-77969DB95F61}" type="sibTrans" cxnId="{9CD67C6E-372B-4C2E-8B80-208089333E9A}">
      <dgm:prSet/>
      <dgm:spPr/>
      <dgm:t>
        <a:bodyPr/>
        <a:lstStyle/>
        <a:p>
          <a:endParaRPr lang="fr-FR"/>
        </a:p>
      </dgm:t>
    </dgm:pt>
    <dgm:pt modelId="{AC06F79F-E053-4387-9275-804F615A9927}">
      <dgm:prSet/>
      <dgm:spPr/>
      <dgm:t>
        <a:bodyPr/>
        <a:lstStyle/>
        <a:p>
          <a:pPr marL="0" marR="0" indent="0" algn="r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fr-FR" sz="1800" b="1" dirty="0" smtClean="0">
            <a:latin typeface="Times New Roman" pitchFamily="18" charset="0"/>
            <a:cs typeface="Times New Roman" pitchFamily="18" charset="0"/>
          </a:endParaRPr>
        </a:p>
        <a:p>
          <a:pPr marL="171450" indent="0" algn="r" defTabSz="800100" rtl="1">
            <a:spcBef>
              <a:spcPct val="0"/>
            </a:spcBef>
            <a:spcAft>
              <a:spcPct val="15000"/>
            </a:spcAft>
            <a:buNone/>
          </a:pPr>
          <a:endParaRPr lang="ar-DZ" dirty="0"/>
        </a:p>
      </dgm:t>
    </dgm:pt>
    <dgm:pt modelId="{C73A5940-13BF-408F-872F-241E8455C08F}" type="sibTrans" cxnId="{1E4B6BA6-5CAD-40A7-88A2-7495E65BFF00}">
      <dgm:prSet/>
      <dgm:spPr/>
      <dgm:t>
        <a:bodyPr/>
        <a:lstStyle/>
        <a:p>
          <a:pPr algn="r" rtl="1"/>
          <a:endParaRPr lang="fr-FR"/>
        </a:p>
      </dgm:t>
    </dgm:pt>
    <dgm:pt modelId="{C067BB4A-13CA-4D32-AB36-9971630FDE1B}" type="parTrans" cxnId="{1E4B6BA6-5CAD-40A7-88A2-7495E65BFF00}">
      <dgm:prSet/>
      <dgm:spPr/>
      <dgm:t>
        <a:bodyPr/>
        <a:lstStyle/>
        <a:p>
          <a:pPr algn="r" rtl="1"/>
          <a:endParaRPr lang="fr-FR"/>
        </a:p>
      </dgm:t>
    </dgm:pt>
    <dgm:pt modelId="{F500182F-E180-4250-8518-37ACADBD1764}" type="pres">
      <dgm:prSet presAssocID="{9DDED42D-E7D6-4930-B2FF-AE93EEAAF1C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D9AAA32-6DF1-4280-856E-34260A507286}" type="pres">
      <dgm:prSet presAssocID="{AC06F79F-E053-4387-9275-804F615A9927}" presName="composite" presStyleCnt="0"/>
      <dgm:spPr/>
    </dgm:pt>
    <dgm:pt modelId="{897C0BF8-9565-40F5-A6A3-0432A28E49DD}" type="pres">
      <dgm:prSet presAssocID="{AC06F79F-E053-4387-9275-804F615A9927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D8F485E-8C64-4F1B-9FBE-80CBFB2BA3EC}" type="pres">
      <dgm:prSet presAssocID="{AC06F79F-E053-4387-9275-804F615A9927}" presName="descendantText" presStyleLbl="alignAcc1" presStyleIdx="0" presStyleCnt="5">
        <dgm:presLayoutVars>
          <dgm:bulletEnabled val="1"/>
        </dgm:presLayoutVars>
      </dgm:prSet>
      <dgm:spPr/>
    </dgm:pt>
    <dgm:pt modelId="{D3BCF652-9875-492F-B0E4-D7F6610EAA2B}" type="pres">
      <dgm:prSet presAssocID="{C73A5940-13BF-408F-872F-241E8455C08F}" presName="sp" presStyleCnt="0"/>
      <dgm:spPr/>
    </dgm:pt>
    <dgm:pt modelId="{8E7EF6AF-844E-4481-8D20-9D0EED25ED7E}" type="pres">
      <dgm:prSet presAssocID="{7BA7D986-64E2-4DEB-A566-4FD1B1F6FC5A}" presName="composite" presStyleCnt="0"/>
      <dgm:spPr/>
      <dgm:t>
        <a:bodyPr/>
        <a:lstStyle/>
        <a:p>
          <a:endParaRPr lang="fr-FR"/>
        </a:p>
      </dgm:t>
    </dgm:pt>
    <dgm:pt modelId="{0DB0A204-D82B-487C-BB73-BE675906729D}" type="pres">
      <dgm:prSet presAssocID="{7BA7D986-64E2-4DEB-A566-4FD1B1F6FC5A}" presName="parentText" presStyleLbl="alignNode1" presStyleIdx="1" presStyleCnt="5" custLinFactX="500000" custLinFactNeighborX="51262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5F2E3CE-43D9-4398-A83C-86E6F17C2A6A}" type="pres">
      <dgm:prSet presAssocID="{7BA7D986-64E2-4DEB-A566-4FD1B1F6FC5A}" presName="descendantText" presStyleLbl="alignAcc1" presStyleIdx="1" presStyleCnt="5" custScaleX="100918" custScaleY="164982" custLinFactNeighborX="-10111" custLinFactNeighborY="128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DD145F5-AB0F-4701-AE37-B6369A077BB0}" type="pres">
      <dgm:prSet presAssocID="{9F0FEF81-8A9B-40B7-A6C4-6C1D485D21AA}" presName="sp" presStyleCnt="0"/>
      <dgm:spPr/>
      <dgm:t>
        <a:bodyPr/>
        <a:lstStyle/>
        <a:p>
          <a:endParaRPr lang="fr-FR"/>
        </a:p>
      </dgm:t>
    </dgm:pt>
    <dgm:pt modelId="{95F7364A-F67F-4553-B3B1-1AAD0D065317}" type="pres">
      <dgm:prSet presAssocID="{3ED3AB0F-AA6B-4CDA-999C-48D52405FD36}" presName="composite" presStyleCnt="0"/>
      <dgm:spPr/>
      <dgm:t>
        <a:bodyPr/>
        <a:lstStyle/>
        <a:p>
          <a:endParaRPr lang="fr-FR"/>
        </a:p>
      </dgm:t>
    </dgm:pt>
    <dgm:pt modelId="{B553E911-C34E-464D-AB7B-69FD4C275092}" type="pres">
      <dgm:prSet presAssocID="{3ED3AB0F-AA6B-4CDA-999C-48D52405FD36}" presName="parentText" presStyleLbl="alignNode1" presStyleIdx="2" presStyleCnt="5" custLinFactX="454815" custLinFactNeighborX="500000" custLinFactNeighborY="-584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C41CF05-E5FF-4CE4-83D4-802FAC657577}" type="pres">
      <dgm:prSet presAssocID="{3ED3AB0F-AA6B-4CDA-999C-48D52405FD36}" presName="descendantText" presStyleLbl="alignAcc1" presStyleIdx="2" presStyleCnt="5" custLinFactNeighborX="-10592" custLinFactNeighborY="2752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5341A2A-C13F-4194-9182-E7EEA90BC893}" type="pres">
      <dgm:prSet presAssocID="{3E2AFCC6-D382-470F-968A-8F55522916BE}" presName="sp" presStyleCnt="0"/>
      <dgm:spPr/>
      <dgm:t>
        <a:bodyPr/>
        <a:lstStyle/>
        <a:p>
          <a:endParaRPr lang="fr-FR"/>
        </a:p>
      </dgm:t>
    </dgm:pt>
    <dgm:pt modelId="{DE819C82-0131-41DC-8D06-5F72B269D958}" type="pres">
      <dgm:prSet presAssocID="{948D6F4C-1C4E-481D-A88B-A06707E48365}" presName="composite" presStyleCnt="0"/>
      <dgm:spPr/>
      <dgm:t>
        <a:bodyPr/>
        <a:lstStyle/>
        <a:p>
          <a:endParaRPr lang="fr-FR"/>
        </a:p>
      </dgm:t>
    </dgm:pt>
    <dgm:pt modelId="{543539B7-089A-464F-B2B4-941C4418A88B}" type="pres">
      <dgm:prSet presAssocID="{948D6F4C-1C4E-481D-A88B-A06707E48365}" presName="parentText" presStyleLbl="alignNode1" presStyleIdx="3" presStyleCnt="5" custLinFactX="453748" custLinFactNeighborX="500000" custLinFactNeighborY="-86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49CE657-2BB9-455C-91C8-FDFBBE460BC1}" type="pres">
      <dgm:prSet presAssocID="{948D6F4C-1C4E-481D-A88B-A06707E48365}" presName="descendantText" presStyleLbl="alignAcc1" presStyleIdx="3" presStyleCnt="5" custScaleX="96226" custScaleY="125586" custLinFactY="70793" custLinFactNeighborX="-8847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911958B-096C-4092-B72E-1DB9CD96BD4A}" type="pres">
      <dgm:prSet presAssocID="{26CA1F53-19C0-436B-BE0D-C6FE3D8E554A}" presName="sp" presStyleCnt="0"/>
      <dgm:spPr/>
      <dgm:t>
        <a:bodyPr/>
        <a:lstStyle/>
        <a:p>
          <a:endParaRPr lang="fr-FR"/>
        </a:p>
      </dgm:t>
    </dgm:pt>
    <dgm:pt modelId="{C9803498-F179-4465-8E88-D9523AF26063}" type="pres">
      <dgm:prSet presAssocID="{1501E792-DBE3-4695-A22A-01090D0A7CFA}" presName="composite" presStyleCnt="0"/>
      <dgm:spPr/>
      <dgm:t>
        <a:bodyPr/>
        <a:lstStyle/>
        <a:p>
          <a:endParaRPr lang="fr-FR"/>
        </a:p>
      </dgm:t>
    </dgm:pt>
    <dgm:pt modelId="{34EB4FA7-3E2D-4F51-8D18-A9925278DC98}" type="pres">
      <dgm:prSet presAssocID="{1501E792-DBE3-4695-A22A-01090D0A7CFA}" presName="parentText" presStyleLbl="alignNode1" presStyleIdx="4" presStyleCnt="5" custLinFactX="500000" custLinFactNeighborX="51262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590BF11-7DB0-47E8-BC17-A8EAFCBF13E6}" type="pres">
      <dgm:prSet presAssocID="{1501E792-DBE3-4695-A22A-01090D0A7CFA}" presName="descendantText" presStyleLbl="alignAcc1" presStyleIdx="4" presStyleCnt="5" custScaleX="97654" custScaleY="127028" custLinFactY="-26692" custLinFactNeighborX="-9789" custLinFactNeighborY="-100000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</dgm:ptLst>
  <dgm:cxnLst>
    <dgm:cxn modelId="{5C5F263C-19CC-4A2A-AECF-AA0BCD078DB2}" type="presOf" srcId="{3ED3AB0F-AA6B-4CDA-999C-48D52405FD36}" destId="{B553E911-C34E-464D-AB7B-69FD4C275092}" srcOrd="0" destOrd="0" presId="urn:microsoft.com/office/officeart/2005/8/layout/chevron2"/>
    <dgm:cxn modelId="{D51F4D4D-6547-42BF-87DD-F23EAA35B741}" srcId="{948D6F4C-1C4E-481D-A88B-A06707E48365}" destId="{F2FFE784-C901-4055-A136-0B9E57712B2F}" srcOrd="2" destOrd="0" parTransId="{8BCE4B3D-302B-481B-A513-D6D8D324EDFE}" sibTransId="{A3A6024D-D4E6-4041-8E18-D17159D0AF05}"/>
    <dgm:cxn modelId="{E3B4EC94-1258-44D6-9610-0ACF33681D2B}" srcId="{3ED3AB0F-AA6B-4CDA-999C-48D52405FD36}" destId="{18949280-EAF1-4843-A844-61655CDA1FE0}" srcOrd="1" destOrd="0" parTransId="{91891EED-AEDA-42A1-99D6-EC574AD59172}" sibTransId="{FBDF20D4-AFF1-4058-9360-677796463A06}"/>
    <dgm:cxn modelId="{DB5668B6-6B5C-4A7A-B853-3B8172CC3ADE}" type="presOf" srcId="{F2FFE784-C901-4055-A136-0B9E57712B2F}" destId="{E49CE657-2BB9-455C-91C8-FDFBBE460BC1}" srcOrd="0" destOrd="2" presId="urn:microsoft.com/office/officeart/2005/8/layout/chevron2"/>
    <dgm:cxn modelId="{3C129A06-F0ED-408A-961B-0EA86B22D8B4}" type="presOf" srcId="{9B15B2C6-4FCD-42AC-9187-68E3CD4ABBEC}" destId="{FC41CF05-E5FF-4CE4-83D4-802FAC657577}" srcOrd="0" destOrd="0" presId="urn:microsoft.com/office/officeart/2005/8/layout/chevron2"/>
    <dgm:cxn modelId="{9CD67C6E-372B-4C2E-8B80-208089333E9A}" srcId="{948D6F4C-1C4E-481D-A88B-A06707E48365}" destId="{B86C07C4-259D-4087-848E-C4D68FD2ADCD}" srcOrd="0" destOrd="0" parTransId="{3A9ED8EF-3776-4336-97F5-75608B301A5A}" sibTransId="{6C4B89A4-3E68-4D39-AEA2-77969DB95F61}"/>
    <dgm:cxn modelId="{39EC189B-4017-4164-BF24-E9A4238A0C87}" srcId="{9DDED42D-E7D6-4930-B2FF-AE93EEAAF1C5}" destId="{7BA7D986-64E2-4DEB-A566-4FD1B1F6FC5A}" srcOrd="1" destOrd="0" parTransId="{A6B52104-0F5A-49AA-9BF9-4B8EFB21446C}" sibTransId="{9F0FEF81-8A9B-40B7-A6C4-6C1D485D21AA}"/>
    <dgm:cxn modelId="{B4B302AF-04F3-4185-9B6E-B414DD4D02B2}" type="presOf" srcId="{B86C07C4-259D-4087-848E-C4D68FD2ADCD}" destId="{E49CE657-2BB9-455C-91C8-FDFBBE460BC1}" srcOrd="0" destOrd="0" presId="urn:microsoft.com/office/officeart/2005/8/layout/chevron2"/>
    <dgm:cxn modelId="{5DAC540E-1DE4-4A3E-933B-2AA61C6833E5}" srcId="{7BA7D986-64E2-4DEB-A566-4FD1B1F6FC5A}" destId="{178BFE47-F021-4430-9019-52E892602744}" srcOrd="0" destOrd="0" parTransId="{8D16B0FA-25F7-47C4-979C-47F7D2E41E7B}" sibTransId="{948A48C3-CF8F-4EAE-923A-FEEF7BCC7C43}"/>
    <dgm:cxn modelId="{099827CF-7F29-4E55-9128-39F90FA534E8}" srcId="{9DDED42D-E7D6-4930-B2FF-AE93EEAAF1C5}" destId="{3ED3AB0F-AA6B-4CDA-999C-48D52405FD36}" srcOrd="2" destOrd="0" parTransId="{C7210902-A4B0-4405-9FFD-5AE8157EABDA}" sibTransId="{3E2AFCC6-D382-470F-968A-8F55522916BE}"/>
    <dgm:cxn modelId="{148FC9E6-9903-4671-AA52-2C58A8950F3D}" srcId="{3ED3AB0F-AA6B-4CDA-999C-48D52405FD36}" destId="{9B15B2C6-4FCD-42AC-9187-68E3CD4ABBEC}" srcOrd="0" destOrd="0" parTransId="{02101239-06FF-4AF9-9CF0-39546BB07F37}" sibTransId="{CCE9981E-A5F7-45CD-8337-CE9E24483E08}"/>
    <dgm:cxn modelId="{57F97428-1488-4BC2-94BC-7B75C4BDB0DF}" type="presOf" srcId="{178BFE47-F021-4430-9019-52E892602744}" destId="{75F2E3CE-43D9-4398-A83C-86E6F17C2A6A}" srcOrd="0" destOrd="0" presId="urn:microsoft.com/office/officeart/2005/8/layout/chevron2"/>
    <dgm:cxn modelId="{1924DCA0-0F3D-4202-AE2D-CD99BB0C2800}" type="presOf" srcId="{9DDED42D-E7D6-4930-B2FF-AE93EEAAF1C5}" destId="{F500182F-E180-4250-8518-37ACADBD1764}" srcOrd="0" destOrd="0" presId="urn:microsoft.com/office/officeart/2005/8/layout/chevron2"/>
    <dgm:cxn modelId="{829D6990-973C-44BB-9909-C7F02BBF6FBC}" srcId="{1501E792-DBE3-4695-A22A-01090D0A7CFA}" destId="{E9278B31-B0DE-40CD-B590-D223A7D2DD9B}" srcOrd="0" destOrd="0" parTransId="{1132D136-E5C6-4E1D-829A-C01407953E8A}" sibTransId="{F67DCEC4-C46D-4018-AB0A-5E7179237404}"/>
    <dgm:cxn modelId="{142A7A67-AEBF-4842-8C65-942519F13C03}" srcId="{9DDED42D-E7D6-4930-B2FF-AE93EEAAF1C5}" destId="{948D6F4C-1C4E-481D-A88B-A06707E48365}" srcOrd="3" destOrd="0" parTransId="{64F549A0-B2A2-41D5-8CE9-840B23CC19A6}" sibTransId="{26CA1F53-19C0-436B-BE0D-C6FE3D8E554A}"/>
    <dgm:cxn modelId="{20FA87DA-01C5-48F1-A65C-1FF030756067}" type="presOf" srcId="{1501E792-DBE3-4695-A22A-01090D0A7CFA}" destId="{34EB4FA7-3E2D-4F51-8D18-A9925278DC98}" srcOrd="0" destOrd="0" presId="urn:microsoft.com/office/officeart/2005/8/layout/chevron2"/>
    <dgm:cxn modelId="{2C33B6E7-B2E6-4027-B74C-A63C481B6FC8}" srcId="{3ED3AB0F-AA6B-4CDA-999C-48D52405FD36}" destId="{399A206A-B94E-413B-A9B9-6A24D5E7C9EF}" srcOrd="2" destOrd="0" parTransId="{46BA3A25-C249-4715-8D5C-9152CB0F477D}" sibTransId="{ED08FD13-B939-4FDB-9DD6-BF176D99239F}"/>
    <dgm:cxn modelId="{090E7B10-8E83-40C3-8877-C4C3BD062188}" type="presOf" srcId="{399A206A-B94E-413B-A9B9-6A24D5E7C9EF}" destId="{FC41CF05-E5FF-4CE4-83D4-802FAC657577}" srcOrd="0" destOrd="2" presId="urn:microsoft.com/office/officeart/2005/8/layout/chevron2"/>
    <dgm:cxn modelId="{CF31A37F-1729-40DB-8646-6309FFBA3A1B}" type="presOf" srcId="{948D6F4C-1C4E-481D-A88B-A06707E48365}" destId="{543539B7-089A-464F-B2B4-941C4418A88B}" srcOrd="0" destOrd="0" presId="urn:microsoft.com/office/officeart/2005/8/layout/chevron2"/>
    <dgm:cxn modelId="{CFEC2367-C870-4F7B-B483-F3B6F8D01498}" srcId="{9DDED42D-E7D6-4930-B2FF-AE93EEAAF1C5}" destId="{1501E792-DBE3-4695-A22A-01090D0A7CFA}" srcOrd="4" destOrd="0" parTransId="{8CB78332-A654-478D-9019-968FF8D63857}" sibTransId="{5512B7F0-EC32-4EC0-9E30-AC9327334184}"/>
    <dgm:cxn modelId="{EA6E33D8-430B-4D29-A62C-F92154E0D80F}" srcId="{948D6F4C-1C4E-481D-A88B-A06707E48365}" destId="{C8110E61-FDCC-47D8-BF6D-F77EDF363B59}" srcOrd="1" destOrd="0" parTransId="{DDDE55EF-375C-48EA-AA7E-02BAA0BA3EDF}" sibTransId="{2A724C60-8756-4683-A381-98AD6A4F52E9}"/>
    <dgm:cxn modelId="{1E4B6BA6-5CAD-40A7-88A2-7495E65BFF00}" srcId="{9DDED42D-E7D6-4930-B2FF-AE93EEAAF1C5}" destId="{AC06F79F-E053-4387-9275-804F615A9927}" srcOrd="0" destOrd="0" parTransId="{C067BB4A-13CA-4D32-AB36-9971630FDE1B}" sibTransId="{C73A5940-13BF-408F-872F-241E8455C08F}"/>
    <dgm:cxn modelId="{967A1991-26F9-43CF-B85E-147B2EFCECA6}" type="presOf" srcId="{C8110E61-FDCC-47D8-BF6D-F77EDF363B59}" destId="{E49CE657-2BB9-455C-91C8-FDFBBE460BC1}" srcOrd="0" destOrd="1" presId="urn:microsoft.com/office/officeart/2005/8/layout/chevron2"/>
    <dgm:cxn modelId="{B4CA8A7D-F525-401A-B3C4-D892F1DAAA2E}" type="presOf" srcId="{18949280-EAF1-4843-A844-61655CDA1FE0}" destId="{FC41CF05-E5FF-4CE4-83D4-802FAC657577}" srcOrd="0" destOrd="1" presId="urn:microsoft.com/office/officeart/2005/8/layout/chevron2"/>
    <dgm:cxn modelId="{17E4B6EB-FD6C-497C-8346-4474523E7DA4}" type="presOf" srcId="{7BA7D986-64E2-4DEB-A566-4FD1B1F6FC5A}" destId="{0DB0A204-D82B-487C-BB73-BE675906729D}" srcOrd="0" destOrd="0" presId="urn:microsoft.com/office/officeart/2005/8/layout/chevron2"/>
    <dgm:cxn modelId="{3A0E24E4-3148-474E-AF88-785F8A4DFB37}" type="presOf" srcId="{AC06F79F-E053-4387-9275-804F615A9927}" destId="{897C0BF8-9565-40F5-A6A3-0432A28E49DD}" srcOrd="0" destOrd="0" presId="urn:microsoft.com/office/officeart/2005/8/layout/chevron2"/>
    <dgm:cxn modelId="{28132C84-683B-4D19-8065-E308EBA09E28}" type="presOf" srcId="{E9278B31-B0DE-40CD-B590-D223A7D2DD9B}" destId="{1590BF11-7DB0-47E8-BC17-A8EAFCBF13E6}" srcOrd="0" destOrd="0" presId="urn:microsoft.com/office/officeart/2005/8/layout/chevron2"/>
    <dgm:cxn modelId="{C45E749A-D82D-4FC1-8812-21928B071A6F}" type="presParOf" srcId="{F500182F-E180-4250-8518-37ACADBD1764}" destId="{BD9AAA32-6DF1-4280-856E-34260A507286}" srcOrd="0" destOrd="0" presId="urn:microsoft.com/office/officeart/2005/8/layout/chevron2"/>
    <dgm:cxn modelId="{487D6B5D-E81E-4145-9BE4-AFFE157A0D45}" type="presParOf" srcId="{BD9AAA32-6DF1-4280-856E-34260A507286}" destId="{897C0BF8-9565-40F5-A6A3-0432A28E49DD}" srcOrd="0" destOrd="0" presId="urn:microsoft.com/office/officeart/2005/8/layout/chevron2"/>
    <dgm:cxn modelId="{220068B9-5E12-4279-97D0-D4971CB5C6F3}" type="presParOf" srcId="{BD9AAA32-6DF1-4280-856E-34260A507286}" destId="{AD8F485E-8C64-4F1B-9FBE-80CBFB2BA3EC}" srcOrd="1" destOrd="0" presId="urn:microsoft.com/office/officeart/2005/8/layout/chevron2"/>
    <dgm:cxn modelId="{44937788-14E8-42A7-A0A8-B6A953676CAF}" type="presParOf" srcId="{F500182F-E180-4250-8518-37ACADBD1764}" destId="{D3BCF652-9875-492F-B0E4-D7F6610EAA2B}" srcOrd="1" destOrd="0" presId="urn:microsoft.com/office/officeart/2005/8/layout/chevron2"/>
    <dgm:cxn modelId="{2718A428-D2D7-4C81-AA0B-24FD9DF1F129}" type="presParOf" srcId="{F500182F-E180-4250-8518-37ACADBD1764}" destId="{8E7EF6AF-844E-4481-8D20-9D0EED25ED7E}" srcOrd="2" destOrd="0" presId="urn:microsoft.com/office/officeart/2005/8/layout/chevron2"/>
    <dgm:cxn modelId="{012168F8-716D-462F-92C4-D3F1F3025BA8}" type="presParOf" srcId="{8E7EF6AF-844E-4481-8D20-9D0EED25ED7E}" destId="{0DB0A204-D82B-487C-BB73-BE675906729D}" srcOrd="0" destOrd="0" presId="urn:microsoft.com/office/officeart/2005/8/layout/chevron2"/>
    <dgm:cxn modelId="{BDB613B1-0A27-45F8-9100-C72C9E37B857}" type="presParOf" srcId="{8E7EF6AF-844E-4481-8D20-9D0EED25ED7E}" destId="{75F2E3CE-43D9-4398-A83C-86E6F17C2A6A}" srcOrd="1" destOrd="0" presId="urn:microsoft.com/office/officeart/2005/8/layout/chevron2"/>
    <dgm:cxn modelId="{7AD78B5A-A5B3-4F0D-BC25-BC728095AC2B}" type="presParOf" srcId="{F500182F-E180-4250-8518-37ACADBD1764}" destId="{EDD145F5-AB0F-4701-AE37-B6369A077BB0}" srcOrd="3" destOrd="0" presId="urn:microsoft.com/office/officeart/2005/8/layout/chevron2"/>
    <dgm:cxn modelId="{A41C48DD-C872-4814-9003-7723589C38FC}" type="presParOf" srcId="{F500182F-E180-4250-8518-37ACADBD1764}" destId="{95F7364A-F67F-4553-B3B1-1AAD0D065317}" srcOrd="4" destOrd="0" presId="urn:microsoft.com/office/officeart/2005/8/layout/chevron2"/>
    <dgm:cxn modelId="{2A388FF4-92D8-433B-B904-B640D0CDDBA1}" type="presParOf" srcId="{95F7364A-F67F-4553-B3B1-1AAD0D065317}" destId="{B553E911-C34E-464D-AB7B-69FD4C275092}" srcOrd="0" destOrd="0" presId="urn:microsoft.com/office/officeart/2005/8/layout/chevron2"/>
    <dgm:cxn modelId="{654340B5-AD67-4BD3-86D2-FAE01D035ABA}" type="presParOf" srcId="{95F7364A-F67F-4553-B3B1-1AAD0D065317}" destId="{FC41CF05-E5FF-4CE4-83D4-802FAC657577}" srcOrd="1" destOrd="0" presId="urn:microsoft.com/office/officeart/2005/8/layout/chevron2"/>
    <dgm:cxn modelId="{74F43BB6-B665-4524-A17C-9321C1167AA1}" type="presParOf" srcId="{F500182F-E180-4250-8518-37ACADBD1764}" destId="{45341A2A-C13F-4194-9182-E7EEA90BC893}" srcOrd="5" destOrd="0" presId="urn:microsoft.com/office/officeart/2005/8/layout/chevron2"/>
    <dgm:cxn modelId="{BE30FD9E-6239-4846-B3F3-AA69E4C384C8}" type="presParOf" srcId="{F500182F-E180-4250-8518-37ACADBD1764}" destId="{DE819C82-0131-41DC-8D06-5F72B269D958}" srcOrd="6" destOrd="0" presId="urn:microsoft.com/office/officeart/2005/8/layout/chevron2"/>
    <dgm:cxn modelId="{44C05222-23B5-4893-8B24-C194017E89FC}" type="presParOf" srcId="{DE819C82-0131-41DC-8D06-5F72B269D958}" destId="{543539B7-089A-464F-B2B4-941C4418A88B}" srcOrd="0" destOrd="0" presId="urn:microsoft.com/office/officeart/2005/8/layout/chevron2"/>
    <dgm:cxn modelId="{A4A71A0B-A225-4A03-9AC9-F4A65308803C}" type="presParOf" srcId="{DE819C82-0131-41DC-8D06-5F72B269D958}" destId="{E49CE657-2BB9-455C-91C8-FDFBBE460BC1}" srcOrd="1" destOrd="0" presId="urn:microsoft.com/office/officeart/2005/8/layout/chevron2"/>
    <dgm:cxn modelId="{22ACBED7-CE3A-4544-AA1B-7399EC8DAE48}" type="presParOf" srcId="{F500182F-E180-4250-8518-37ACADBD1764}" destId="{6911958B-096C-4092-B72E-1DB9CD96BD4A}" srcOrd="7" destOrd="0" presId="urn:microsoft.com/office/officeart/2005/8/layout/chevron2"/>
    <dgm:cxn modelId="{BF60B266-CB5F-4D8B-9B3A-DED7D79FC5F7}" type="presParOf" srcId="{F500182F-E180-4250-8518-37ACADBD1764}" destId="{C9803498-F179-4465-8E88-D9523AF26063}" srcOrd="8" destOrd="0" presId="urn:microsoft.com/office/officeart/2005/8/layout/chevron2"/>
    <dgm:cxn modelId="{FE53DFCF-6645-4A70-BD80-0D21BE3F4B78}" type="presParOf" srcId="{C9803498-F179-4465-8E88-D9523AF26063}" destId="{34EB4FA7-3E2D-4F51-8D18-A9925278DC98}" srcOrd="0" destOrd="0" presId="urn:microsoft.com/office/officeart/2005/8/layout/chevron2"/>
    <dgm:cxn modelId="{FB08721C-6207-489A-A710-95AA89079029}" type="presParOf" srcId="{C9803498-F179-4465-8E88-D9523AF26063}" destId="{1590BF11-7DB0-47E8-BC17-A8EAFCBF13E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3BA640-B301-4109-9C3E-D705299C500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6DE6A14-33BE-4E6A-9458-7E16CF38000F}">
      <dgm:prSet/>
      <dgm:spPr/>
      <dgm:t>
        <a:bodyPr/>
        <a:lstStyle/>
        <a:p>
          <a:pPr algn="r" rtl="1"/>
          <a:r>
            <a:rPr lang="ar-DZ" b="1" i="0" u="sng" baseline="0" dirty="0" smtClean="0"/>
            <a:t>معيار راجعية الضريبة</a:t>
          </a:r>
          <a:endParaRPr lang="fr-FR" b="1" i="0" u="sng" baseline="0" dirty="0"/>
        </a:p>
      </dgm:t>
    </dgm:pt>
    <dgm:pt modelId="{09E16A06-B2EA-4EAD-8957-E1BAEF9C6591}" type="parTrans" cxnId="{F51AA727-263C-441E-A64E-E6F218B4435A}">
      <dgm:prSet/>
      <dgm:spPr/>
      <dgm:t>
        <a:bodyPr/>
        <a:lstStyle/>
        <a:p>
          <a:endParaRPr lang="fr-FR"/>
        </a:p>
      </dgm:t>
    </dgm:pt>
    <dgm:pt modelId="{9AF63F4A-FDE7-4758-BABB-92E81E8DE7BE}" type="sibTrans" cxnId="{F51AA727-263C-441E-A64E-E6F218B4435A}">
      <dgm:prSet/>
      <dgm:spPr/>
      <dgm:t>
        <a:bodyPr/>
        <a:lstStyle/>
        <a:p>
          <a:endParaRPr lang="fr-FR"/>
        </a:p>
      </dgm:t>
    </dgm:pt>
    <dgm:pt modelId="{2D02D90C-EED6-449E-ACE8-24A637974984}">
      <dgm:prSet/>
      <dgm:spPr/>
      <dgm:t>
        <a:bodyPr/>
        <a:lstStyle/>
        <a:p>
          <a:pPr rtl="1"/>
          <a:r>
            <a:rPr lang="ar-DZ" dirty="0" smtClean="0">
              <a:latin typeface="Traditional Arabic" pitchFamily="18" charset="-78"/>
              <a:cs typeface="Traditional Arabic" pitchFamily="18" charset="-78"/>
            </a:rPr>
            <a:t>المكلف القانوني: وهو شخص وسط تفرض عليه الضريبة ثم ينقلها إلى شخص آخر وذلك بدمج ثمنها في السلعة ويسمى هذا بدفع العبء إلى الأمام</a:t>
          </a:r>
          <a:endParaRPr lang="fr-FR" dirty="0">
            <a:latin typeface="Traditional Arabic" pitchFamily="18" charset="-78"/>
            <a:cs typeface="Traditional Arabic" pitchFamily="18" charset="-78"/>
          </a:endParaRPr>
        </a:p>
      </dgm:t>
    </dgm:pt>
    <dgm:pt modelId="{2E6EBCE3-1226-43E1-A16A-4B0B85EDEEF6}" type="parTrans" cxnId="{46B20B9A-7CF2-4D7A-82E2-FC5AF7940E1A}">
      <dgm:prSet/>
      <dgm:spPr/>
      <dgm:t>
        <a:bodyPr/>
        <a:lstStyle/>
        <a:p>
          <a:endParaRPr lang="fr-FR"/>
        </a:p>
      </dgm:t>
    </dgm:pt>
    <dgm:pt modelId="{330A2996-4516-4DC3-AF7B-87F93BD058D2}" type="sibTrans" cxnId="{46B20B9A-7CF2-4D7A-82E2-FC5AF7940E1A}">
      <dgm:prSet/>
      <dgm:spPr/>
      <dgm:t>
        <a:bodyPr/>
        <a:lstStyle/>
        <a:p>
          <a:endParaRPr lang="fr-FR"/>
        </a:p>
      </dgm:t>
    </dgm:pt>
    <dgm:pt modelId="{9E703C21-A1A1-4FA7-A722-CFBDD79E355B}">
      <dgm:prSet custT="1"/>
      <dgm:spPr/>
      <dgm:t>
        <a:bodyPr/>
        <a:lstStyle/>
        <a:p>
          <a:pPr algn="r" rtl="1"/>
          <a:r>
            <a:rPr lang="ar-DZ" sz="1800" b="1" i="0" u="sng" baseline="0" dirty="0" smtClean="0"/>
            <a:t>المعيار الإداري : </a:t>
          </a:r>
          <a:r>
            <a:rPr lang="ar-DZ" sz="2000" dirty="0" smtClean="0">
              <a:latin typeface="Traditional Arabic" pitchFamily="18" charset="-78"/>
              <a:cs typeface="Traditional Arabic" pitchFamily="18" charset="-78"/>
            </a:rPr>
            <a:t>يعتمد على اسلوب التحصيل</a:t>
          </a:r>
          <a:endParaRPr lang="fr-FR" sz="2000" dirty="0">
            <a:latin typeface="Traditional Arabic" pitchFamily="18" charset="-78"/>
            <a:cs typeface="Traditional Arabic" pitchFamily="18" charset="-78"/>
          </a:endParaRPr>
        </a:p>
      </dgm:t>
    </dgm:pt>
    <dgm:pt modelId="{8DED50EB-FDFC-4D39-8FBD-B0169A9DE3F9}" type="parTrans" cxnId="{0512328B-9274-4BE1-8C50-F4F5AB5D2B3D}">
      <dgm:prSet/>
      <dgm:spPr/>
      <dgm:t>
        <a:bodyPr/>
        <a:lstStyle/>
        <a:p>
          <a:endParaRPr lang="fr-FR"/>
        </a:p>
      </dgm:t>
    </dgm:pt>
    <dgm:pt modelId="{4EF3CBD0-CC68-4034-BAD3-966C4092E03D}" type="sibTrans" cxnId="{0512328B-9274-4BE1-8C50-F4F5AB5D2B3D}">
      <dgm:prSet/>
      <dgm:spPr/>
      <dgm:t>
        <a:bodyPr/>
        <a:lstStyle/>
        <a:p>
          <a:endParaRPr lang="fr-FR"/>
        </a:p>
      </dgm:t>
    </dgm:pt>
    <dgm:pt modelId="{7DDF4851-F557-4552-A052-6233AD4BD529}">
      <dgm:prSet custT="1"/>
      <dgm:spPr/>
      <dgm:t>
        <a:bodyPr/>
        <a:lstStyle/>
        <a:p>
          <a:pPr rtl="1"/>
          <a:r>
            <a:rPr lang="ar-DZ" sz="2000" dirty="0" smtClean="0">
              <a:latin typeface="Traditional Arabic" pitchFamily="18" charset="-78"/>
              <a:cs typeface="Traditional Arabic" pitchFamily="18" charset="-78"/>
            </a:rPr>
            <a:t>الضريبة مباشرة إذا كانت عن طريق جداول اسمية تندرج فيها أسماء الخاضعين للضريبة ومقدار المادة الخاضعة والمبلغ الواجب تحصيله وتاريخ الاستحقاق</a:t>
          </a:r>
          <a:endParaRPr lang="fr-FR" sz="2000" dirty="0"/>
        </a:p>
      </dgm:t>
    </dgm:pt>
    <dgm:pt modelId="{2140751A-773E-4009-90DE-660738FC5DCD}" type="parTrans" cxnId="{C63E4862-0FDB-4846-B24D-09412DF78F8B}">
      <dgm:prSet/>
      <dgm:spPr/>
      <dgm:t>
        <a:bodyPr/>
        <a:lstStyle/>
        <a:p>
          <a:endParaRPr lang="fr-FR"/>
        </a:p>
      </dgm:t>
    </dgm:pt>
    <dgm:pt modelId="{300493A7-826F-4FC7-AEC0-973BD5FCFB34}" type="sibTrans" cxnId="{C63E4862-0FDB-4846-B24D-09412DF78F8B}">
      <dgm:prSet/>
      <dgm:spPr/>
      <dgm:t>
        <a:bodyPr/>
        <a:lstStyle/>
        <a:p>
          <a:endParaRPr lang="fr-FR"/>
        </a:p>
      </dgm:t>
    </dgm:pt>
    <dgm:pt modelId="{47CE2619-D34E-4F82-B972-3A0F186A0749}">
      <dgm:prSet/>
      <dgm:spPr/>
      <dgm:t>
        <a:bodyPr/>
        <a:lstStyle/>
        <a:p>
          <a:endParaRPr lang="fr-FR" b="1" i="0" u="sng" baseline="0" dirty="0" smtClean="0"/>
        </a:p>
      </dgm:t>
    </dgm:pt>
    <dgm:pt modelId="{251F7CB2-11D3-485A-9A4E-FB926768B9F8}" type="parTrans" cxnId="{0FABA91D-D00C-478A-A083-99E33E70B9B0}">
      <dgm:prSet/>
      <dgm:spPr/>
      <dgm:t>
        <a:bodyPr/>
        <a:lstStyle/>
        <a:p>
          <a:endParaRPr lang="fr-FR"/>
        </a:p>
      </dgm:t>
    </dgm:pt>
    <dgm:pt modelId="{8399667A-7717-471B-A1D9-59012B84BD9F}" type="sibTrans" cxnId="{0FABA91D-D00C-478A-A083-99E33E70B9B0}">
      <dgm:prSet/>
      <dgm:spPr/>
      <dgm:t>
        <a:bodyPr/>
        <a:lstStyle/>
        <a:p>
          <a:endParaRPr lang="fr-FR"/>
        </a:p>
      </dgm:t>
    </dgm:pt>
    <dgm:pt modelId="{7D13988B-DD64-43E5-8F0D-1321F6351AFB}">
      <dgm:prSet custT="1"/>
      <dgm:spPr/>
      <dgm:t>
        <a:bodyPr/>
        <a:lstStyle/>
        <a:p>
          <a:pPr rtl="1"/>
          <a:r>
            <a:rPr lang="ar-DZ" sz="2000" dirty="0" smtClean="0">
              <a:latin typeface="Traditional Arabic" pitchFamily="18" charset="-78"/>
              <a:cs typeface="Traditional Arabic" pitchFamily="18" charset="-78"/>
            </a:rPr>
            <a:t>الضريبة غير مباشرة إذا لم تحصل بهذه الطريقة وإنما بحدوث وقائع أو تصرفات معينة، ومثال ذلك عبور سلع معينة مستوردة على إدارة الجمارك</a:t>
          </a:r>
          <a:endParaRPr lang="fr-FR" sz="2000" dirty="0" smtClean="0">
            <a:latin typeface="Traditional Arabic" pitchFamily="18" charset="-78"/>
            <a:cs typeface="Traditional Arabic" pitchFamily="18" charset="-78"/>
          </a:endParaRPr>
        </a:p>
      </dgm:t>
    </dgm:pt>
    <dgm:pt modelId="{DE459835-1625-49DB-B6FE-F296CCF51DB7}" type="parTrans" cxnId="{ED0FD618-3027-4E94-8B2D-6D27680C15CB}">
      <dgm:prSet/>
      <dgm:spPr/>
      <dgm:t>
        <a:bodyPr/>
        <a:lstStyle/>
        <a:p>
          <a:endParaRPr lang="fr-FR"/>
        </a:p>
      </dgm:t>
    </dgm:pt>
    <dgm:pt modelId="{CB285D05-F86E-4019-BFED-BE6C398453A4}" type="sibTrans" cxnId="{ED0FD618-3027-4E94-8B2D-6D27680C15CB}">
      <dgm:prSet/>
      <dgm:spPr/>
      <dgm:t>
        <a:bodyPr/>
        <a:lstStyle/>
        <a:p>
          <a:endParaRPr lang="fr-FR"/>
        </a:p>
      </dgm:t>
    </dgm:pt>
    <dgm:pt modelId="{2A9AB7A4-F595-45D8-8A5C-383FBB927484}">
      <dgm:prSet/>
      <dgm:spPr/>
      <dgm:t>
        <a:bodyPr/>
        <a:lstStyle/>
        <a:p>
          <a:pPr rtl="1"/>
          <a:r>
            <a:rPr lang="ar-DZ" dirty="0" smtClean="0">
              <a:latin typeface="Traditional Arabic" pitchFamily="18" charset="-78"/>
              <a:cs typeface="Traditional Arabic" pitchFamily="18" charset="-78"/>
            </a:rPr>
            <a:t>المكلف الحقيقي: يعتبر هذا الشخص الذي لا يتعامل مع الإدارة الجبائية، مكلفا حقيقيا ولكنه يتحمل عبء الضريبة بصفة نهائية، </a:t>
          </a:r>
          <a:endParaRPr lang="fr-FR" dirty="0" smtClean="0">
            <a:latin typeface="Traditional Arabic" pitchFamily="18" charset="-78"/>
            <a:cs typeface="Traditional Arabic" pitchFamily="18" charset="-78"/>
          </a:endParaRPr>
        </a:p>
      </dgm:t>
    </dgm:pt>
    <dgm:pt modelId="{A8A5924F-D071-46A9-B87F-2CEE4685D3F7}" type="parTrans" cxnId="{1B75AA18-0079-488E-84D8-5138725DE992}">
      <dgm:prSet/>
      <dgm:spPr/>
      <dgm:t>
        <a:bodyPr/>
        <a:lstStyle/>
        <a:p>
          <a:endParaRPr lang="fr-FR"/>
        </a:p>
      </dgm:t>
    </dgm:pt>
    <dgm:pt modelId="{31B4BA5E-CB2F-4E10-A1EC-2509BA42C5CE}" type="sibTrans" cxnId="{1B75AA18-0079-488E-84D8-5138725DE992}">
      <dgm:prSet/>
      <dgm:spPr/>
      <dgm:t>
        <a:bodyPr/>
        <a:lstStyle/>
        <a:p>
          <a:endParaRPr lang="fr-FR"/>
        </a:p>
      </dgm:t>
    </dgm:pt>
    <dgm:pt modelId="{6070FA48-1FAA-49D8-BAE5-3EC6D1F513F0}">
      <dgm:prSet/>
      <dgm:spPr/>
      <dgm:t>
        <a:bodyPr/>
        <a:lstStyle/>
        <a:p>
          <a:pPr rtl="1"/>
          <a:r>
            <a:rPr lang="ar-DZ" dirty="0" smtClean="0">
              <a:latin typeface="Traditional Arabic" pitchFamily="18" charset="-78"/>
              <a:cs typeface="Traditional Arabic" pitchFamily="18" charset="-78"/>
            </a:rPr>
            <a:t>بناء هذا الأساس تكون الضريبة مباشرة إذا كان الذي يتحملها نهائيا هو الذي يدفعها للخزينة، </a:t>
          </a:r>
          <a:endParaRPr lang="fr-FR" dirty="0" smtClean="0">
            <a:latin typeface="Traditional Arabic" pitchFamily="18" charset="-78"/>
            <a:cs typeface="Traditional Arabic" pitchFamily="18" charset="-78"/>
          </a:endParaRPr>
        </a:p>
      </dgm:t>
    </dgm:pt>
    <dgm:pt modelId="{6C8DA9ED-82C4-4D11-90A2-5B22C48009FA}" type="parTrans" cxnId="{81FD2B7A-774E-46C6-9265-50997EA51AB4}">
      <dgm:prSet/>
      <dgm:spPr/>
      <dgm:t>
        <a:bodyPr/>
        <a:lstStyle/>
        <a:p>
          <a:endParaRPr lang="fr-FR"/>
        </a:p>
      </dgm:t>
    </dgm:pt>
    <dgm:pt modelId="{F572B62C-622D-4B1E-A659-C07386F89F67}" type="sibTrans" cxnId="{81FD2B7A-774E-46C6-9265-50997EA51AB4}">
      <dgm:prSet/>
      <dgm:spPr/>
      <dgm:t>
        <a:bodyPr/>
        <a:lstStyle/>
        <a:p>
          <a:endParaRPr lang="fr-FR"/>
        </a:p>
      </dgm:t>
    </dgm:pt>
    <dgm:pt modelId="{D499FE5A-2C24-4122-8EE3-3A1BAF9E3324}" type="pres">
      <dgm:prSet presAssocID="{B63BA640-B301-4109-9C3E-D705299C50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28B734D-E4B6-4C1B-B4C9-B5E4227B99EE}" type="pres">
      <dgm:prSet presAssocID="{16DE6A14-33BE-4E6A-9458-7E16CF38000F}" presName="composite" presStyleCnt="0"/>
      <dgm:spPr/>
    </dgm:pt>
    <dgm:pt modelId="{C9A3835E-1B2C-476B-A14F-145CB0BF83F4}" type="pres">
      <dgm:prSet presAssocID="{16DE6A14-33BE-4E6A-9458-7E16CF38000F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6B65BD2-740E-4E67-A148-E13F6F076B35}" type="pres">
      <dgm:prSet presAssocID="{16DE6A14-33BE-4E6A-9458-7E16CF38000F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4FA1C4-A2D6-4D88-A85D-B0D1C153C17B}" type="pres">
      <dgm:prSet presAssocID="{9AF63F4A-FDE7-4758-BABB-92E81E8DE7BE}" presName="space" presStyleCnt="0"/>
      <dgm:spPr/>
    </dgm:pt>
    <dgm:pt modelId="{35442780-9E0E-449E-944C-25574FE16448}" type="pres">
      <dgm:prSet presAssocID="{9E703C21-A1A1-4FA7-A722-CFBDD79E355B}" presName="composite" presStyleCnt="0"/>
      <dgm:spPr/>
    </dgm:pt>
    <dgm:pt modelId="{787F149C-AF7E-4505-BB61-3181C4871285}" type="pres">
      <dgm:prSet presAssocID="{9E703C21-A1A1-4FA7-A722-CFBDD79E355B}" presName="parTx" presStyleLbl="alignNode1" presStyleIdx="1" presStyleCnt="2" custLinFactNeighborX="103" custLinFactNeighborY="51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2AC6D0D-1F1F-4BA9-B38F-B91838AFE505}" type="pres">
      <dgm:prSet presAssocID="{9E703C21-A1A1-4FA7-A722-CFBDD79E355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D4E3411-5B0F-4AAB-A36E-125AF6858008}" type="presOf" srcId="{47CE2619-D34E-4F82-B972-3A0F186A0749}" destId="{66B65BD2-740E-4E67-A148-E13F6F076B35}" srcOrd="0" destOrd="3" presId="urn:microsoft.com/office/officeart/2005/8/layout/hList1"/>
    <dgm:cxn modelId="{2FF8DF8E-479A-485E-9EB9-472906FD10C4}" type="presOf" srcId="{B63BA640-B301-4109-9C3E-D705299C500B}" destId="{D499FE5A-2C24-4122-8EE3-3A1BAF9E3324}" srcOrd="0" destOrd="0" presId="urn:microsoft.com/office/officeart/2005/8/layout/hList1"/>
    <dgm:cxn modelId="{6477F562-6036-4F87-8511-2BECA72DE225}" type="presOf" srcId="{2D02D90C-EED6-449E-ACE8-24A637974984}" destId="{66B65BD2-740E-4E67-A148-E13F6F076B35}" srcOrd="0" destOrd="0" presId="urn:microsoft.com/office/officeart/2005/8/layout/hList1"/>
    <dgm:cxn modelId="{81FD2B7A-774E-46C6-9265-50997EA51AB4}" srcId="{16DE6A14-33BE-4E6A-9458-7E16CF38000F}" destId="{6070FA48-1FAA-49D8-BAE5-3EC6D1F513F0}" srcOrd="2" destOrd="0" parTransId="{6C8DA9ED-82C4-4D11-90A2-5B22C48009FA}" sibTransId="{F572B62C-622D-4B1E-A659-C07386F89F67}"/>
    <dgm:cxn modelId="{1B75AA18-0079-488E-84D8-5138725DE992}" srcId="{16DE6A14-33BE-4E6A-9458-7E16CF38000F}" destId="{2A9AB7A4-F595-45D8-8A5C-383FBB927484}" srcOrd="1" destOrd="0" parTransId="{A8A5924F-D071-46A9-B87F-2CEE4685D3F7}" sibTransId="{31B4BA5E-CB2F-4E10-A1EC-2509BA42C5CE}"/>
    <dgm:cxn modelId="{66F8680E-928F-456E-97B4-71BE742D978E}" type="presOf" srcId="{16DE6A14-33BE-4E6A-9458-7E16CF38000F}" destId="{C9A3835E-1B2C-476B-A14F-145CB0BF83F4}" srcOrd="0" destOrd="0" presId="urn:microsoft.com/office/officeart/2005/8/layout/hList1"/>
    <dgm:cxn modelId="{46B20B9A-7CF2-4D7A-82E2-FC5AF7940E1A}" srcId="{16DE6A14-33BE-4E6A-9458-7E16CF38000F}" destId="{2D02D90C-EED6-449E-ACE8-24A637974984}" srcOrd="0" destOrd="0" parTransId="{2E6EBCE3-1226-43E1-A16A-4B0B85EDEEF6}" sibTransId="{330A2996-4516-4DC3-AF7B-87F93BD058D2}"/>
    <dgm:cxn modelId="{0512328B-9274-4BE1-8C50-F4F5AB5D2B3D}" srcId="{B63BA640-B301-4109-9C3E-D705299C500B}" destId="{9E703C21-A1A1-4FA7-A722-CFBDD79E355B}" srcOrd="1" destOrd="0" parTransId="{8DED50EB-FDFC-4D39-8FBD-B0169A9DE3F9}" sibTransId="{4EF3CBD0-CC68-4034-BAD3-966C4092E03D}"/>
    <dgm:cxn modelId="{E463A0E7-0970-4077-AEDD-59C18C64AB48}" type="presOf" srcId="{7D13988B-DD64-43E5-8F0D-1321F6351AFB}" destId="{C2AC6D0D-1F1F-4BA9-B38F-B91838AFE505}" srcOrd="0" destOrd="1" presId="urn:microsoft.com/office/officeart/2005/8/layout/hList1"/>
    <dgm:cxn modelId="{4D52CB52-E248-461F-B9D4-79BD33800398}" type="presOf" srcId="{9E703C21-A1A1-4FA7-A722-CFBDD79E355B}" destId="{787F149C-AF7E-4505-BB61-3181C4871285}" srcOrd="0" destOrd="0" presId="urn:microsoft.com/office/officeart/2005/8/layout/hList1"/>
    <dgm:cxn modelId="{FE933579-8A40-45AA-8C7A-8D49273B18F5}" type="presOf" srcId="{2A9AB7A4-F595-45D8-8A5C-383FBB927484}" destId="{66B65BD2-740E-4E67-A148-E13F6F076B35}" srcOrd="0" destOrd="1" presId="urn:microsoft.com/office/officeart/2005/8/layout/hList1"/>
    <dgm:cxn modelId="{C63E4862-0FDB-4846-B24D-09412DF78F8B}" srcId="{9E703C21-A1A1-4FA7-A722-CFBDD79E355B}" destId="{7DDF4851-F557-4552-A052-6233AD4BD529}" srcOrd="0" destOrd="0" parTransId="{2140751A-773E-4009-90DE-660738FC5DCD}" sibTransId="{300493A7-826F-4FC7-AEC0-973BD5FCFB34}"/>
    <dgm:cxn modelId="{ED0FD618-3027-4E94-8B2D-6D27680C15CB}" srcId="{9E703C21-A1A1-4FA7-A722-CFBDD79E355B}" destId="{7D13988B-DD64-43E5-8F0D-1321F6351AFB}" srcOrd="1" destOrd="0" parTransId="{DE459835-1625-49DB-B6FE-F296CCF51DB7}" sibTransId="{CB285D05-F86E-4019-BFED-BE6C398453A4}"/>
    <dgm:cxn modelId="{0FABA91D-D00C-478A-A083-99E33E70B9B0}" srcId="{16DE6A14-33BE-4E6A-9458-7E16CF38000F}" destId="{47CE2619-D34E-4F82-B972-3A0F186A0749}" srcOrd="3" destOrd="0" parTransId="{251F7CB2-11D3-485A-9A4E-FB926768B9F8}" sibTransId="{8399667A-7717-471B-A1D9-59012B84BD9F}"/>
    <dgm:cxn modelId="{CE5E5870-C254-44C4-B9D4-D315A93E9E42}" type="presOf" srcId="{6070FA48-1FAA-49D8-BAE5-3EC6D1F513F0}" destId="{66B65BD2-740E-4E67-A148-E13F6F076B35}" srcOrd="0" destOrd="2" presId="urn:microsoft.com/office/officeart/2005/8/layout/hList1"/>
    <dgm:cxn modelId="{F51AA727-263C-441E-A64E-E6F218B4435A}" srcId="{B63BA640-B301-4109-9C3E-D705299C500B}" destId="{16DE6A14-33BE-4E6A-9458-7E16CF38000F}" srcOrd="0" destOrd="0" parTransId="{09E16A06-B2EA-4EAD-8957-E1BAEF9C6591}" sibTransId="{9AF63F4A-FDE7-4758-BABB-92E81E8DE7BE}"/>
    <dgm:cxn modelId="{EB61C626-8967-4502-8FB0-234B31D5A909}" type="presOf" srcId="{7DDF4851-F557-4552-A052-6233AD4BD529}" destId="{C2AC6D0D-1F1F-4BA9-B38F-B91838AFE505}" srcOrd="0" destOrd="0" presId="urn:microsoft.com/office/officeart/2005/8/layout/hList1"/>
    <dgm:cxn modelId="{DBCEA44E-7E29-47F8-B2CD-F135967D3C94}" type="presParOf" srcId="{D499FE5A-2C24-4122-8EE3-3A1BAF9E3324}" destId="{B28B734D-E4B6-4C1B-B4C9-B5E4227B99EE}" srcOrd="0" destOrd="0" presId="urn:microsoft.com/office/officeart/2005/8/layout/hList1"/>
    <dgm:cxn modelId="{BA55B9DD-84C6-4FE4-A668-0780776CF5C1}" type="presParOf" srcId="{B28B734D-E4B6-4C1B-B4C9-B5E4227B99EE}" destId="{C9A3835E-1B2C-476B-A14F-145CB0BF83F4}" srcOrd="0" destOrd="0" presId="urn:microsoft.com/office/officeart/2005/8/layout/hList1"/>
    <dgm:cxn modelId="{34E07CED-8697-4D35-858A-8DF885D75B68}" type="presParOf" srcId="{B28B734D-E4B6-4C1B-B4C9-B5E4227B99EE}" destId="{66B65BD2-740E-4E67-A148-E13F6F076B35}" srcOrd="1" destOrd="0" presId="urn:microsoft.com/office/officeart/2005/8/layout/hList1"/>
    <dgm:cxn modelId="{130A5C86-56A0-4FC2-8D13-A3FCACA413C4}" type="presParOf" srcId="{D499FE5A-2C24-4122-8EE3-3A1BAF9E3324}" destId="{634FA1C4-A2D6-4D88-A85D-B0D1C153C17B}" srcOrd="1" destOrd="0" presId="urn:microsoft.com/office/officeart/2005/8/layout/hList1"/>
    <dgm:cxn modelId="{FF69211C-F914-4F7E-A450-48283EE6158F}" type="presParOf" srcId="{D499FE5A-2C24-4122-8EE3-3A1BAF9E3324}" destId="{35442780-9E0E-449E-944C-25574FE16448}" srcOrd="2" destOrd="0" presId="urn:microsoft.com/office/officeart/2005/8/layout/hList1"/>
    <dgm:cxn modelId="{8D2FA553-F94C-4E3A-A967-959306FD6CF6}" type="presParOf" srcId="{35442780-9E0E-449E-944C-25574FE16448}" destId="{787F149C-AF7E-4505-BB61-3181C4871285}" srcOrd="0" destOrd="0" presId="urn:microsoft.com/office/officeart/2005/8/layout/hList1"/>
    <dgm:cxn modelId="{28129DB8-C140-4E76-A170-6F9BDF2CB594}" type="presParOf" srcId="{35442780-9E0E-449E-944C-25574FE16448}" destId="{C2AC6D0D-1F1F-4BA9-B38F-B91838AFE50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3BA640-B301-4109-9C3E-D705299C500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6DE6A14-33BE-4E6A-9458-7E16CF38000F}">
      <dgm:prSet custT="1"/>
      <dgm:spPr/>
      <dgm:t>
        <a:bodyPr/>
        <a:lstStyle/>
        <a:p>
          <a:pPr algn="r" rtl="0"/>
          <a:r>
            <a:rPr lang="ar-DZ" sz="1800" b="1" i="0" u="sng" baseline="0" dirty="0" smtClean="0"/>
            <a:t>مبدأ العدالة:  </a:t>
          </a:r>
          <a:r>
            <a:rPr lang="ar-DZ" sz="2000" b="1" dirty="0" smtClean="0">
              <a:latin typeface="Traditional Arabic" pitchFamily="18" charset="-78"/>
              <a:cs typeface="Traditional Arabic" pitchFamily="18" charset="-78"/>
            </a:rPr>
            <a:t>تحمل أعباء الدولة تبعا للمقدرة النسبية</a:t>
          </a:r>
          <a:r>
            <a:rPr lang="ar-DZ" sz="1300" dirty="0" smtClean="0">
              <a:latin typeface="Traditional Arabic" pitchFamily="18" charset="-78"/>
              <a:cs typeface="Traditional Arabic" pitchFamily="18" charset="-78"/>
            </a:rPr>
            <a:t>، </a:t>
          </a:r>
          <a:endParaRPr lang="fr-FR" sz="1300" b="1" i="0" u="sng" baseline="0" dirty="0"/>
        </a:p>
      </dgm:t>
    </dgm:pt>
    <dgm:pt modelId="{09E16A06-B2EA-4EAD-8957-E1BAEF9C6591}" type="parTrans" cxnId="{F51AA727-263C-441E-A64E-E6F218B4435A}">
      <dgm:prSet/>
      <dgm:spPr/>
      <dgm:t>
        <a:bodyPr/>
        <a:lstStyle/>
        <a:p>
          <a:endParaRPr lang="fr-FR"/>
        </a:p>
      </dgm:t>
    </dgm:pt>
    <dgm:pt modelId="{9AF63F4A-FDE7-4758-BABB-92E81E8DE7BE}" type="sibTrans" cxnId="{F51AA727-263C-441E-A64E-E6F218B4435A}">
      <dgm:prSet/>
      <dgm:spPr/>
      <dgm:t>
        <a:bodyPr/>
        <a:lstStyle/>
        <a:p>
          <a:endParaRPr lang="fr-FR"/>
        </a:p>
      </dgm:t>
    </dgm:pt>
    <dgm:pt modelId="{2D02D90C-EED6-449E-ACE8-24A637974984}">
      <dgm:prSet/>
      <dgm:spPr/>
      <dgm:t>
        <a:bodyPr/>
        <a:lstStyle/>
        <a:p>
          <a:pPr rtl="1"/>
          <a:r>
            <a:rPr lang="ar-IQ" dirty="0" smtClean="0">
              <a:latin typeface="Traditional Arabic" pitchFamily="18" charset="-78"/>
              <a:cs typeface="Traditional Arabic" pitchFamily="18" charset="-78"/>
            </a:rPr>
            <a:t>العمومية : ويقصد بها خضوع جميع الاشخاص والاموال للضريبة </a:t>
          </a:r>
          <a:endParaRPr lang="fr-FR" dirty="0">
            <a:latin typeface="Traditional Arabic" pitchFamily="18" charset="-78"/>
            <a:cs typeface="Traditional Arabic" pitchFamily="18" charset="-78"/>
          </a:endParaRPr>
        </a:p>
      </dgm:t>
    </dgm:pt>
    <dgm:pt modelId="{2E6EBCE3-1226-43E1-A16A-4B0B85EDEEF6}" type="parTrans" cxnId="{46B20B9A-7CF2-4D7A-82E2-FC5AF7940E1A}">
      <dgm:prSet/>
      <dgm:spPr/>
      <dgm:t>
        <a:bodyPr/>
        <a:lstStyle/>
        <a:p>
          <a:endParaRPr lang="fr-FR"/>
        </a:p>
      </dgm:t>
    </dgm:pt>
    <dgm:pt modelId="{330A2996-4516-4DC3-AF7B-87F93BD058D2}" type="sibTrans" cxnId="{46B20B9A-7CF2-4D7A-82E2-FC5AF7940E1A}">
      <dgm:prSet/>
      <dgm:spPr/>
      <dgm:t>
        <a:bodyPr/>
        <a:lstStyle/>
        <a:p>
          <a:endParaRPr lang="fr-FR"/>
        </a:p>
      </dgm:t>
    </dgm:pt>
    <dgm:pt modelId="{9E703C21-A1A1-4FA7-A722-CFBDD79E355B}">
      <dgm:prSet/>
      <dgm:spPr/>
      <dgm:t>
        <a:bodyPr/>
        <a:lstStyle/>
        <a:p>
          <a:pPr algn="r" rtl="1"/>
          <a:r>
            <a:rPr lang="ar-DZ" b="1" dirty="0" smtClean="0">
              <a:latin typeface="Traditional Arabic" pitchFamily="18" charset="-78"/>
              <a:cs typeface="Traditional Arabic" pitchFamily="18" charset="-78"/>
            </a:rPr>
            <a:t>اليقين</a:t>
          </a:r>
          <a:endParaRPr lang="fr-FR" dirty="0">
            <a:solidFill>
              <a:srgbClr val="FF0000"/>
            </a:solidFill>
          </a:endParaRPr>
        </a:p>
      </dgm:t>
    </dgm:pt>
    <dgm:pt modelId="{8DED50EB-FDFC-4D39-8FBD-B0169A9DE3F9}" type="parTrans" cxnId="{0512328B-9274-4BE1-8C50-F4F5AB5D2B3D}">
      <dgm:prSet/>
      <dgm:spPr/>
      <dgm:t>
        <a:bodyPr/>
        <a:lstStyle/>
        <a:p>
          <a:endParaRPr lang="fr-FR"/>
        </a:p>
      </dgm:t>
    </dgm:pt>
    <dgm:pt modelId="{4EF3CBD0-CC68-4034-BAD3-966C4092E03D}" type="sibTrans" cxnId="{0512328B-9274-4BE1-8C50-F4F5AB5D2B3D}">
      <dgm:prSet/>
      <dgm:spPr/>
      <dgm:t>
        <a:bodyPr/>
        <a:lstStyle/>
        <a:p>
          <a:endParaRPr lang="fr-FR"/>
        </a:p>
      </dgm:t>
    </dgm:pt>
    <dgm:pt modelId="{7DDF4851-F557-4552-A052-6233AD4BD529}">
      <dgm:prSet custT="1"/>
      <dgm:spPr/>
      <dgm:t>
        <a:bodyPr/>
        <a:lstStyle/>
        <a:p>
          <a:pPr rtl="1"/>
          <a:r>
            <a:rPr lang="ar-DZ" sz="2000" dirty="0" smtClean="0">
              <a:latin typeface="Traditional Arabic" pitchFamily="18" charset="-78"/>
              <a:cs typeface="Traditional Arabic" pitchFamily="18" charset="-78"/>
            </a:rPr>
            <a:t>تقتضي هذه القاعدة أن يكون المكلف بدفع الضريبة على علم ودراية كاملة بميعاد الدفع وطريقته والمبلغ المطلوب حتى يتمكن من معرفة حقوقه وواجباته</a:t>
          </a:r>
          <a:endParaRPr lang="fr-FR" sz="2000" dirty="0"/>
        </a:p>
      </dgm:t>
    </dgm:pt>
    <dgm:pt modelId="{2140751A-773E-4009-90DE-660738FC5DCD}" type="parTrans" cxnId="{C63E4862-0FDB-4846-B24D-09412DF78F8B}">
      <dgm:prSet/>
      <dgm:spPr/>
      <dgm:t>
        <a:bodyPr/>
        <a:lstStyle/>
        <a:p>
          <a:endParaRPr lang="fr-FR"/>
        </a:p>
      </dgm:t>
    </dgm:pt>
    <dgm:pt modelId="{300493A7-826F-4FC7-AEC0-973BD5FCFB34}" type="sibTrans" cxnId="{C63E4862-0FDB-4846-B24D-09412DF78F8B}">
      <dgm:prSet/>
      <dgm:spPr/>
      <dgm:t>
        <a:bodyPr/>
        <a:lstStyle/>
        <a:p>
          <a:endParaRPr lang="fr-FR"/>
        </a:p>
      </dgm:t>
    </dgm:pt>
    <dgm:pt modelId="{47CE2619-D34E-4F82-B972-3A0F186A0749}">
      <dgm:prSet/>
      <dgm:spPr/>
      <dgm:t>
        <a:bodyPr/>
        <a:lstStyle/>
        <a:p>
          <a:endParaRPr lang="fr-FR" b="1" i="0" u="sng" baseline="0" dirty="0" smtClean="0"/>
        </a:p>
      </dgm:t>
    </dgm:pt>
    <dgm:pt modelId="{251F7CB2-11D3-485A-9A4E-FB926768B9F8}" type="parTrans" cxnId="{0FABA91D-D00C-478A-A083-99E33E70B9B0}">
      <dgm:prSet/>
      <dgm:spPr/>
      <dgm:t>
        <a:bodyPr/>
        <a:lstStyle/>
        <a:p>
          <a:endParaRPr lang="fr-FR"/>
        </a:p>
      </dgm:t>
    </dgm:pt>
    <dgm:pt modelId="{8399667A-7717-471B-A1D9-59012B84BD9F}" type="sibTrans" cxnId="{0FABA91D-D00C-478A-A083-99E33E70B9B0}">
      <dgm:prSet/>
      <dgm:spPr/>
      <dgm:t>
        <a:bodyPr/>
        <a:lstStyle/>
        <a:p>
          <a:endParaRPr lang="fr-FR"/>
        </a:p>
      </dgm:t>
    </dgm:pt>
    <dgm:pt modelId="{8D30E686-540B-4819-A340-3BAACAD08CAF}">
      <dgm:prSet/>
      <dgm:spPr/>
      <dgm:t>
        <a:bodyPr/>
        <a:lstStyle/>
        <a:p>
          <a:pPr rtl="1"/>
          <a:r>
            <a:rPr lang="ar-IQ" dirty="0" smtClean="0"/>
            <a:t>ا</a:t>
          </a:r>
          <a:r>
            <a:rPr lang="ar-IQ" dirty="0" smtClean="0">
              <a:latin typeface="Traditional Arabic" pitchFamily="18" charset="-78"/>
              <a:cs typeface="Traditional Arabic" pitchFamily="18" charset="-78"/>
            </a:rPr>
            <a:t>لعدالة : ضرورة مراعاة  المقدرة المالية للمكلف عند فرض الضريبة</a:t>
          </a:r>
          <a:r>
            <a:rPr lang="ar-IQ" dirty="0" smtClean="0"/>
            <a:t> </a:t>
          </a:r>
          <a:endParaRPr lang="fr-FR" dirty="0">
            <a:latin typeface="Traditional Arabic" pitchFamily="18" charset="-78"/>
            <a:cs typeface="Traditional Arabic" pitchFamily="18" charset="-78"/>
          </a:endParaRPr>
        </a:p>
      </dgm:t>
    </dgm:pt>
    <dgm:pt modelId="{6D7A494B-FE82-4314-8EFE-57A55B2A6108}" type="parTrans" cxnId="{3C541A3A-22AE-4FC7-9FD3-44D760A66F6F}">
      <dgm:prSet/>
      <dgm:spPr/>
      <dgm:t>
        <a:bodyPr/>
        <a:lstStyle/>
        <a:p>
          <a:endParaRPr lang="fr-FR"/>
        </a:p>
      </dgm:t>
    </dgm:pt>
    <dgm:pt modelId="{654D860F-E03E-480E-9F46-F8E9273DEC62}" type="sibTrans" cxnId="{3C541A3A-22AE-4FC7-9FD3-44D760A66F6F}">
      <dgm:prSet/>
      <dgm:spPr/>
      <dgm:t>
        <a:bodyPr/>
        <a:lstStyle/>
        <a:p>
          <a:endParaRPr lang="fr-FR"/>
        </a:p>
      </dgm:t>
    </dgm:pt>
    <dgm:pt modelId="{5C4A518C-D8DE-4315-8D3F-C045A136672E}" type="pres">
      <dgm:prSet presAssocID="{B63BA640-B301-4109-9C3E-D705299C500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1240087-6628-4FD3-9820-BC5092C6DFFB}" type="pres">
      <dgm:prSet presAssocID="{16DE6A14-33BE-4E6A-9458-7E16CF38000F}" presName="parentLin" presStyleCnt="0"/>
      <dgm:spPr/>
    </dgm:pt>
    <dgm:pt modelId="{8FAD1C86-DDAF-444D-A8E8-4E0E22BD779D}" type="pres">
      <dgm:prSet presAssocID="{16DE6A14-33BE-4E6A-9458-7E16CF38000F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CE87F287-63C4-49B0-BC95-9BC186ED6915}" type="pres">
      <dgm:prSet presAssocID="{16DE6A14-33BE-4E6A-9458-7E16CF38000F}" presName="parentText" presStyleLbl="node1" presStyleIdx="0" presStyleCnt="2" custScaleX="121911" custScaleY="113131" custLinFactNeighborX="2428" custLinFactNeighborY="-1836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5A8A5DB-6367-4252-9210-7AB5FB909C4B}" type="pres">
      <dgm:prSet presAssocID="{16DE6A14-33BE-4E6A-9458-7E16CF38000F}" presName="negativeSpace" presStyleCnt="0"/>
      <dgm:spPr/>
    </dgm:pt>
    <dgm:pt modelId="{111B2069-5EED-4A9E-B973-6BBE3800D906}" type="pres">
      <dgm:prSet presAssocID="{16DE6A14-33BE-4E6A-9458-7E16CF38000F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59C15F6-B0C2-44D6-A87B-164122D208DE}" type="pres">
      <dgm:prSet presAssocID="{9AF63F4A-FDE7-4758-BABB-92E81E8DE7BE}" presName="spaceBetweenRectangles" presStyleCnt="0"/>
      <dgm:spPr/>
    </dgm:pt>
    <dgm:pt modelId="{2F71257B-660B-47EF-A74F-A98B121A3D6B}" type="pres">
      <dgm:prSet presAssocID="{9E703C21-A1A1-4FA7-A722-CFBDD79E355B}" presName="parentLin" presStyleCnt="0"/>
      <dgm:spPr/>
    </dgm:pt>
    <dgm:pt modelId="{2C40491C-7A67-4BEE-A212-9757CD13F51E}" type="pres">
      <dgm:prSet presAssocID="{9E703C21-A1A1-4FA7-A722-CFBDD79E355B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EC6ADB21-1C0B-45F3-B479-8F13C0171DC7}" type="pres">
      <dgm:prSet presAssocID="{9E703C21-A1A1-4FA7-A722-CFBDD79E355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FAE7F43-DDB8-40AD-946B-049E319D868F}" type="pres">
      <dgm:prSet presAssocID="{9E703C21-A1A1-4FA7-A722-CFBDD79E355B}" presName="negativeSpace" presStyleCnt="0"/>
      <dgm:spPr/>
    </dgm:pt>
    <dgm:pt modelId="{8CABE1CD-D730-4674-82BD-6372D3094340}" type="pres">
      <dgm:prSet presAssocID="{9E703C21-A1A1-4FA7-A722-CFBDD79E355B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51AA727-263C-441E-A64E-E6F218B4435A}" srcId="{B63BA640-B301-4109-9C3E-D705299C500B}" destId="{16DE6A14-33BE-4E6A-9458-7E16CF38000F}" srcOrd="0" destOrd="0" parTransId="{09E16A06-B2EA-4EAD-8957-E1BAEF9C6591}" sibTransId="{9AF63F4A-FDE7-4758-BABB-92E81E8DE7BE}"/>
    <dgm:cxn modelId="{8BB619AB-170F-42FF-A8E8-F4A35BD170D1}" type="presOf" srcId="{7DDF4851-F557-4552-A052-6233AD4BD529}" destId="{8CABE1CD-D730-4674-82BD-6372D3094340}" srcOrd="0" destOrd="0" presId="urn:microsoft.com/office/officeart/2005/8/layout/list1"/>
    <dgm:cxn modelId="{46B20B9A-7CF2-4D7A-82E2-FC5AF7940E1A}" srcId="{16DE6A14-33BE-4E6A-9458-7E16CF38000F}" destId="{2D02D90C-EED6-449E-ACE8-24A637974984}" srcOrd="0" destOrd="0" parTransId="{2E6EBCE3-1226-43E1-A16A-4B0B85EDEEF6}" sibTransId="{330A2996-4516-4DC3-AF7B-87F93BD058D2}"/>
    <dgm:cxn modelId="{F9AA0D27-FDDD-41F9-8D3F-6A74DD11086F}" type="presOf" srcId="{16DE6A14-33BE-4E6A-9458-7E16CF38000F}" destId="{8FAD1C86-DDAF-444D-A8E8-4E0E22BD779D}" srcOrd="0" destOrd="0" presId="urn:microsoft.com/office/officeart/2005/8/layout/list1"/>
    <dgm:cxn modelId="{02D7428C-806C-4D3A-82D5-B0EDDE46DBB6}" type="presOf" srcId="{47CE2619-D34E-4F82-B972-3A0F186A0749}" destId="{111B2069-5EED-4A9E-B973-6BBE3800D906}" srcOrd="0" destOrd="2" presId="urn:microsoft.com/office/officeart/2005/8/layout/list1"/>
    <dgm:cxn modelId="{B51A34E4-B3E3-4A64-AD2B-029102369A1E}" type="presOf" srcId="{2D02D90C-EED6-449E-ACE8-24A637974984}" destId="{111B2069-5EED-4A9E-B973-6BBE3800D906}" srcOrd="0" destOrd="0" presId="urn:microsoft.com/office/officeart/2005/8/layout/list1"/>
    <dgm:cxn modelId="{8C9F48EE-C950-404C-8D61-D8081AC74FBC}" type="presOf" srcId="{B63BA640-B301-4109-9C3E-D705299C500B}" destId="{5C4A518C-D8DE-4315-8D3F-C045A136672E}" srcOrd="0" destOrd="0" presId="urn:microsoft.com/office/officeart/2005/8/layout/list1"/>
    <dgm:cxn modelId="{798E6F60-AB85-4482-882B-92B59AC211AB}" type="presOf" srcId="{8D30E686-540B-4819-A340-3BAACAD08CAF}" destId="{111B2069-5EED-4A9E-B973-6BBE3800D906}" srcOrd="0" destOrd="1" presId="urn:microsoft.com/office/officeart/2005/8/layout/list1"/>
    <dgm:cxn modelId="{3C541A3A-22AE-4FC7-9FD3-44D760A66F6F}" srcId="{16DE6A14-33BE-4E6A-9458-7E16CF38000F}" destId="{8D30E686-540B-4819-A340-3BAACAD08CAF}" srcOrd="1" destOrd="0" parTransId="{6D7A494B-FE82-4314-8EFE-57A55B2A6108}" sibTransId="{654D860F-E03E-480E-9F46-F8E9273DEC62}"/>
    <dgm:cxn modelId="{74489629-9DF9-4518-B475-B092D7BB371D}" type="presOf" srcId="{9E703C21-A1A1-4FA7-A722-CFBDD79E355B}" destId="{2C40491C-7A67-4BEE-A212-9757CD13F51E}" srcOrd="0" destOrd="0" presId="urn:microsoft.com/office/officeart/2005/8/layout/list1"/>
    <dgm:cxn modelId="{A7AA5BB9-3034-4345-8C11-81307B00D6B1}" type="presOf" srcId="{9E703C21-A1A1-4FA7-A722-CFBDD79E355B}" destId="{EC6ADB21-1C0B-45F3-B479-8F13C0171DC7}" srcOrd="1" destOrd="0" presId="urn:microsoft.com/office/officeart/2005/8/layout/list1"/>
    <dgm:cxn modelId="{0512328B-9274-4BE1-8C50-F4F5AB5D2B3D}" srcId="{B63BA640-B301-4109-9C3E-D705299C500B}" destId="{9E703C21-A1A1-4FA7-A722-CFBDD79E355B}" srcOrd="1" destOrd="0" parTransId="{8DED50EB-FDFC-4D39-8FBD-B0169A9DE3F9}" sibTransId="{4EF3CBD0-CC68-4034-BAD3-966C4092E03D}"/>
    <dgm:cxn modelId="{0FABA91D-D00C-478A-A083-99E33E70B9B0}" srcId="{16DE6A14-33BE-4E6A-9458-7E16CF38000F}" destId="{47CE2619-D34E-4F82-B972-3A0F186A0749}" srcOrd="2" destOrd="0" parTransId="{251F7CB2-11D3-485A-9A4E-FB926768B9F8}" sibTransId="{8399667A-7717-471B-A1D9-59012B84BD9F}"/>
    <dgm:cxn modelId="{C63E4862-0FDB-4846-B24D-09412DF78F8B}" srcId="{9E703C21-A1A1-4FA7-A722-CFBDD79E355B}" destId="{7DDF4851-F557-4552-A052-6233AD4BD529}" srcOrd="0" destOrd="0" parTransId="{2140751A-773E-4009-90DE-660738FC5DCD}" sibTransId="{300493A7-826F-4FC7-AEC0-973BD5FCFB34}"/>
    <dgm:cxn modelId="{FB22E901-719A-4172-A195-9058B9A5154F}" type="presOf" srcId="{16DE6A14-33BE-4E6A-9458-7E16CF38000F}" destId="{CE87F287-63C4-49B0-BC95-9BC186ED6915}" srcOrd="1" destOrd="0" presId="urn:microsoft.com/office/officeart/2005/8/layout/list1"/>
    <dgm:cxn modelId="{E6422C4A-DAD8-4ADA-90B5-71352E5E2F77}" type="presParOf" srcId="{5C4A518C-D8DE-4315-8D3F-C045A136672E}" destId="{F1240087-6628-4FD3-9820-BC5092C6DFFB}" srcOrd="0" destOrd="0" presId="urn:microsoft.com/office/officeart/2005/8/layout/list1"/>
    <dgm:cxn modelId="{97F50FB3-8745-4EF6-8601-9D08A389A443}" type="presParOf" srcId="{F1240087-6628-4FD3-9820-BC5092C6DFFB}" destId="{8FAD1C86-DDAF-444D-A8E8-4E0E22BD779D}" srcOrd="0" destOrd="0" presId="urn:microsoft.com/office/officeart/2005/8/layout/list1"/>
    <dgm:cxn modelId="{9DD2ACA6-3527-4D4F-9AD5-7D4038AC4EA5}" type="presParOf" srcId="{F1240087-6628-4FD3-9820-BC5092C6DFFB}" destId="{CE87F287-63C4-49B0-BC95-9BC186ED6915}" srcOrd="1" destOrd="0" presId="urn:microsoft.com/office/officeart/2005/8/layout/list1"/>
    <dgm:cxn modelId="{160BF491-DC7B-4F6B-87B3-D677F74E5CBA}" type="presParOf" srcId="{5C4A518C-D8DE-4315-8D3F-C045A136672E}" destId="{C5A8A5DB-6367-4252-9210-7AB5FB909C4B}" srcOrd="1" destOrd="0" presId="urn:microsoft.com/office/officeart/2005/8/layout/list1"/>
    <dgm:cxn modelId="{95FF4227-E3D5-4057-A2F9-671749337897}" type="presParOf" srcId="{5C4A518C-D8DE-4315-8D3F-C045A136672E}" destId="{111B2069-5EED-4A9E-B973-6BBE3800D906}" srcOrd="2" destOrd="0" presId="urn:microsoft.com/office/officeart/2005/8/layout/list1"/>
    <dgm:cxn modelId="{463DB532-0E33-4EDD-9EC0-FB7F427234EB}" type="presParOf" srcId="{5C4A518C-D8DE-4315-8D3F-C045A136672E}" destId="{E59C15F6-B0C2-44D6-A87B-164122D208DE}" srcOrd="3" destOrd="0" presId="urn:microsoft.com/office/officeart/2005/8/layout/list1"/>
    <dgm:cxn modelId="{2930D859-0FC2-4619-9034-98C33C5866DD}" type="presParOf" srcId="{5C4A518C-D8DE-4315-8D3F-C045A136672E}" destId="{2F71257B-660B-47EF-A74F-A98B121A3D6B}" srcOrd="4" destOrd="0" presId="urn:microsoft.com/office/officeart/2005/8/layout/list1"/>
    <dgm:cxn modelId="{9C048505-2B2E-4C69-B1A9-9023D8CE621E}" type="presParOf" srcId="{2F71257B-660B-47EF-A74F-A98B121A3D6B}" destId="{2C40491C-7A67-4BEE-A212-9757CD13F51E}" srcOrd="0" destOrd="0" presId="urn:microsoft.com/office/officeart/2005/8/layout/list1"/>
    <dgm:cxn modelId="{A34E60B1-6284-4A31-8946-6F267F1532DC}" type="presParOf" srcId="{2F71257B-660B-47EF-A74F-A98B121A3D6B}" destId="{EC6ADB21-1C0B-45F3-B479-8F13C0171DC7}" srcOrd="1" destOrd="0" presId="urn:microsoft.com/office/officeart/2005/8/layout/list1"/>
    <dgm:cxn modelId="{957F9E19-D07D-4C9C-B622-636545EC62C7}" type="presParOf" srcId="{5C4A518C-D8DE-4315-8D3F-C045A136672E}" destId="{4FAE7F43-DDB8-40AD-946B-049E319D868F}" srcOrd="5" destOrd="0" presId="urn:microsoft.com/office/officeart/2005/8/layout/list1"/>
    <dgm:cxn modelId="{9107AF64-BF71-4B27-95D2-EF6DBFBB80C5}" type="presParOf" srcId="{5C4A518C-D8DE-4315-8D3F-C045A136672E}" destId="{8CABE1CD-D730-4674-82BD-6372D3094340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63BA640-B301-4109-9C3E-D705299C500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6DE6A14-33BE-4E6A-9458-7E16CF38000F}">
      <dgm:prSet custT="1"/>
      <dgm:spPr/>
      <dgm:t>
        <a:bodyPr/>
        <a:lstStyle/>
        <a:p>
          <a:pPr algn="r" rtl="1"/>
          <a:r>
            <a:rPr lang="ar-DZ" sz="2800" b="1" i="0" u="sng" baseline="0" dirty="0" smtClean="0"/>
            <a:t>الملائمة </a:t>
          </a:r>
          <a:endParaRPr lang="fr-FR" sz="2800" b="1" i="0" u="sng" baseline="0" dirty="0"/>
        </a:p>
      </dgm:t>
    </dgm:pt>
    <dgm:pt modelId="{09E16A06-B2EA-4EAD-8957-E1BAEF9C6591}" type="parTrans" cxnId="{F51AA727-263C-441E-A64E-E6F218B4435A}">
      <dgm:prSet/>
      <dgm:spPr/>
      <dgm:t>
        <a:bodyPr/>
        <a:lstStyle/>
        <a:p>
          <a:endParaRPr lang="fr-FR"/>
        </a:p>
      </dgm:t>
    </dgm:pt>
    <dgm:pt modelId="{9AF63F4A-FDE7-4758-BABB-92E81E8DE7BE}" type="sibTrans" cxnId="{F51AA727-263C-441E-A64E-E6F218B4435A}">
      <dgm:prSet/>
      <dgm:spPr/>
      <dgm:t>
        <a:bodyPr/>
        <a:lstStyle/>
        <a:p>
          <a:endParaRPr lang="fr-FR"/>
        </a:p>
      </dgm:t>
    </dgm:pt>
    <dgm:pt modelId="{2D02D90C-EED6-449E-ACE8-24A637974984}">
      <dgm:prSet custT="1"/>
      <dgm:spPr/>
      <dgm:t>
        <a:bodyPr/>
        <a:lstStyle/>
        <a:p>
          <a:pPr rtl="1"/>
          <a:r>
            <a:rPr lang="ar-IQ" sz="2000" dirty="0" smtClean="0">
              <a:latin typeface="Traditional Arabic" pitchFamily="18" charset="-78"/>
              <a:cs typeface="Traditional Arabic" pitchFamily="18" charset="-78"/>
            </a:rPr>
            <a:t>ويقصد بها تحصيل الضريبة في الوقت والطريقة الاكثر مناسبة لدفعها من قبل الممول وذلك حسب مصدر الدخل وظروفه</a:t>
          </a:r>
          <a:r>
            <a:rPr lang="fr-FR" sz="2000" dirty="0" smtClean="0">
              <a:latin typeface="Traditional Arabic" pitchFamily="18" charset="-78"/>
              <a:cs typeface="Traditional Arabic" pitchFamily="18" charset="-78"/>
            </a:rPr>
            <a:t> </a:t>
          </a:r>
          <a:endParaRPr lang="fr-FR" sz="2000" dirty="0">
            <a:latin typeface="Traditional Arabic" pitchFamily="18" charset="-78"/>
            <a:cs typeface="Traditional Arabic" pitchFamily="18" charset="-78"/>
          </a:endParaRPr>
        </a:p>
      </dgm:t>
    </dgm:pt>
    <dgm:pt modelId="{2E6EBCE3-1226-43E1-A16A-4B0B85EDEEF6}" type="parTrans" cxnId="{46B20B9A-7CF2-4D7A-82E2-FC5AF7940E1A}">
      <dgm:prSet/>
      <dgm:spPr/>
      <dgm:t>
        <a:bodyPr/>
        <a:lstStyle/>
        <a:p>
          <a:endParaRPr lang="fr-FR"/>
        </a:p>
      </dgm:t>
    </dgm:pt>
    <dgm:pt modelId="{330A2996-4516-4DC3-AF7B-87F93BD058D2}" type="sibTrans" cxnId="{46B20B9A-7CF2-4D7A-82E2-FC5AF7940E1A}">
      <dgm:prSet/>
      <dgm:spPr/>
      <dgm:t>
        <a:bodyPr/>
        <a:lstStyle/>
        <a:p>
          <a:endParaRPr lang="fr-FR"/>
        </a:p>
      </dgm:t>
    </dgm:pt>
    <dgm:pt modelId="{9E703C21-A1A1-4FA7-A722-CFBDD79E355B}">
      <dgm:prSet/>
      <dgm:spPr/>
      <dgm:t>
        <a:bodyPr/>
        <a:lstStyle/>
        <a:p>
          <a:pPr algn="r" rtl="1"/>
          <a:r>
            <a:rPr lang="ar-DZ" dirty="0" smtClean="0">
              <a:latin typeface="Traditional Arabic" pitchFamily="18" charset="-78"/>
              <a:cs typeface="Traditional Arabic" pitchFamily="18" charset="-78"/>
            </a:rPr>
            <a:t>الاقتصاد</a:t>
          </a:r>
          <a:endParaRPr lang="fr-FR" dirty="0">
            <a:solidFill>
              <a:srgbClr val="FF0000"/>
            </a:solidFill>
          </a:endParaRPr>
        </a:p>
      </dgm:t>
    </dgm:pt>
    <dgm:pt modelId="{8DED50EB-FDFC-4D39-8FBD-B0169A9DE3F9}" type="parTrans" cxnId="{0512328B-9274-4BE1-8C50-F4F5AB5D2B3D}">
      <dgm:prSet/>
      <dgm:spPr/>
      <dgm:t>
        <a:bodyPr/>
        <a:lstStyle/>
        <a:p>
          <a:endParaRPr lang="fr-FR"/>
        </a:p>
      </dgm:t>
    </dgm:pt>
    <dgm:pt modelId="{4EF3CBD0-CC68-4034-BAD3-966C4092E03D}" type="sibTrans" cxnId="{0512328B-9274-4BE1-8C50-F4F5AB5D2B3D}">
      <dgm:prSet/>
      <dgm:spPr/>
      <dgm:t>
        <a:bodyPr/>
        <a:lstStyle/>
        <a:p>
          <a:endParaRPr lang="fr-FR"/>
        </a:p>
      </dgm:t>
    </dgm:pt>
    <dgm:pt modelId="{7DDF4851-F557-4552-A052-6233AD4BD529}">
      <dgm:prSet custT="1"/>
      <dgm:spPr/>
      <dgm:t>
        <a:bodyPr/>
        <a:lstStyle/>
        <a:p>
          <a:pPr rtl="1"/>
          <a:r>
            <a:rPr lang="ar-DZ" sz="2000" dirty="0" smtClean="0">
              <a:latin typeface="Traditional Arabic" pitchFamily="18" charset="-78"/>
              <a:cs typeface="Traditional Arabic" pitchFamily="18" charset="-78"/>
            </a:rPr>
            <a:t>الاقتصاد في كلفة الضريبة ، (ما </a:t>
          </a:r>
          <a:r>
            <a:rPr lang="ar-DZ" sz="2000" dirty="0" err="1" smtClean="0">
              <a:latin typeface="Traditional Arabic" pitchFamily="18" charset="-78"/>
              <a:cs typeface="Traditional Arabic" pitchFamily="18" charset="-78"/>
            </a:rPr>
            <a:t>تتكبده</a:t>
          </a:r>
          <a:r>
            <a:rPr lang="ar-DZ" sz="2000" dirty="0" smtClean="0">
              <a:latin typeface="Traditional Arabic" pitchFamily="18" charset="-78"/>
              <a:cs typeface="Traditional Arabic" pitchFamily="18" charset="-78"/>
            </a:rPr>
            <a:t> الدولة وتصرفه على تقديرها وجبايتها)</a:t>
          </a:r>
          <a:endParaRPr lang="fr-FR" sz="2000" dirty="0"/>
        </a:p>
      </dgm:t>
    </dgm:pt>
    <dgm:pt modelId="{2140751A-773E-4009-90DE-660738FC5DCD}" type="parTrans" cxnId="{C63E4862-0FDB-4846-B24D-09412DF78F8B}">
      <dgm:prSet/>
      <dgm:spPr/>
      <dgm:t>
        <a:bodyPr/>
        <a:lstStyle/>
        <a:p>
          <a:endParaRPr lang="fr-FR"/>
        </a:p>
      </dgm:t>
    </dgm:pt>
    <dgm:pt modelId="{300493A7-826F-4FC7-AEC0-973BD5FCFB34}" type="sibTrans" cxnId="{C63E4862-0FDB-4846-B24D-09412DF78F8B}">
      <dgm:prSet/>
      <dgm:spPr/>
      <dgm:t>
        <a:bodyPr/>
        <a:lstStyle/>
        <a:p>
          <a:endParaRPr lang="fr-FR"/>
        </a:p>
      </dgm:t>
    </dgm:pt>
    <dgm:pt modelId="{47CE2619-D34E-4F82-B972-3A0F186A0749}">
      <dgm:prSet/>
      <dgm:spPr/>
      <dgm:t>
        <a:bodyPr/>
        <a:lstStyle/>
        <a:p>
          <a:endParaRPr lang="fr-FR" sz="3100" b="1" i="0" u="sng" baseline="0" dirty="0" smtClean="0"/>
        </a:p>
      </dgm:t>
    </dgm:pt>
    <dgm:pt modelId="{251F7CB2-11D3-485A-9A4E-FB926768B9F8}" type="parTrans" cxnId="{0FABA91D-D00C-478A-A083-99E33E70B9B0}">
      <dgm:prSet/>
      <dgm:spPr/>
      <dgm:t>
        <a:bodyPr/>
        <a:lstStyle/>
        <a:p>
          <a:endParaRPr lang="fr-FR"/>
        </a:p>
      </dgm:t>
    </dgm:pt>
    <dgm:pt modelId="{8399667A-7717-471B-A1D9-59012B84BD9F}" type="sibTrans" cxnId="{0FABA91D-D00C-478A-A083-99E33E70B9B0}">
      <dgm:prSet/>
      <dgm:spPr/>
      <dgm:t>
        <a:bodyPr/>
        <a:lstStyle/>
        <a:p>
          <a:endParaRPr lang="fr-FR"/>
        </a:p>
      </dgm:t>
    </dgm:pt>
    <dgm:pt modelId="{7F5928F1-1CA7-4BB0-B81B-42DBBAC2E861}">
      <dgm:prSet custT="1"/>
      <dgm:spPr/>
      <dgm:t>
        <a:bodyPr/>
        <a:lstStyle/>
        <a:p>
          <a:pPr rtl="1"/>
          <a:r>
            <a:rPr lang="ar-DZ" sz="2000" dirty="0" smtClean="0">
              <a:latin typeface="Traditional Arabic" pitchFamily="18" charset="-78"/>
              <a:cs typeface="Traditional Arabic" pitchFamily="18" charset="-78"/>
            </a:rPr>
            <a:t>كذلك الاقتصاد فيما يتحمله الممولون من نفقات للوفاء بالدين الضريبي  كالاستعانة بالمحاسبين  أو الامساك بسجلات ودفاتر محاسبية </a:t>
          </a:r>
          <a:endParaRPr lang="fr-FR" sz="2000" dirty="0"/>
        </a:p>
      </dgm:t>
    </dgm:pt>
    <dgm:pt modelId="{23DB4989-C117-49EB-B284-2894FCE30DC8}" type="parTrans" cxnId="{875FFFA6-3928-4108-A787-EEFC0C17AFCF}">
      <dgm:prSet/>
      <dgm:spPr/>
    </dgm:pt>
    <dgm:pt modelId="{31863B9D-D8F4-4BE9-8428-787155A67753}" type="sibTrans" cxnId="{875FFFA6-3928-4108-A787-EEFC0C17AFCF}">
      <dgm:prSet/>
      <dgm:spPr/>
    </dgm:pt>
    <dgm:pt modelId="{5C4A518C-D8DE-4315-8D3F-C045A136672E}" type="pres">
      <dgm:prSet presAssocID="{B63BA640-B301-4109-9C3E-D705299C500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1240087-6628-4FD3-9820-BC5092C6DFFB}" type="pres">
      <dgm:prSet presAssocID="{16DE6A14-33BE-4E6A-9458-7E16CF38000F}" presName="parentLin" presStyleCnt="0"/>
      <dgm:spPr/>
    </dgm:pt>
    <dgm:pt modelId="{8FAD1C86-DDAF-444D-A8E8-4E0E22BD779D}" type="pres">
      <dgm:prSet presAssocID="{16DE6A14-33BE-4E6A-9458-7E16CF38000F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CE87F287-63C4-49B0-BC95-9BC186ED6915}" type="pres">
      <dgm:prSet presAssocID="{16DE6A14-33BE-4E6A-9458-7E16CF38000F}" presName="parentText" presStyleLbl="node1" presStyleIdx="0" presStyleCnt="2" custScaleX="98968" custScaleY="7553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5A8A5DB-6367-4252-9210-7AB5FB909C4B}" type="pres">
      <dgm:prSet presAssocID="{16DE6A14-33BE-4E6A-9458-7E16CF38000F}" presName="negativeSpace" presStyleCnt="0"/>
      <dgm:spPr/>
    </dgm:pt>
    <dgm:pt modelId="{111B2069-5EED-4A9E-B973-6BBE3800D906}" type="pres">
      <dgm:prSet presAssocID="{16DE6A14-33BE-4E6A-9458-7E16CF38000F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59C15F6-B0C2-44D6-A87B-164122D208DE}" type="pres">
      <dgm:prSet presAssocID="{9AF63F4A-FDE7-4758-BABB-92E81E8DE7BE}" presName="spaceBetweenRectangles" presStyleCnt="0"/>
      <dgm:spPr/>
    </dgm:pt>
    <dgm:pt modelId="{2F71257B-660B-47EF-A74F-A98B121A3D6B}" type="pres">
      <dgm:prSet presAssocID="{9E703C21-A1A1-4FA7-A722-CFBDD79E355B}" presName="parentLin" presStyleCnt="0"/>
      <dgm:spPr/>
    </dgm:pt>
    <dgm:pt modelId="{2C40491C-7A67-4BEE-A212-9757CD13F51E}" type="pres">
      <dgm:prSet presAssocID="{9E703C21-A1A1-4FA7-A722-CFBDD79E355B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EC6ADB21-1C0B-45F3-B479-8F13C0171DC7}" type="pres">
      <dgm:prSet presAssocID="{9E703C21-A1A1-4FA7-A722-CFBDD79E355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FAE7F43-DDB8-40AD-946B-049E319D868F}" type="pres">
      <dgm:prSet presAssocID="{9E703C21-A1A1-4FA7-A722-CFBDD79E355B}" presName="negativeSpace" presStyleCnt="0"/>
      <dgm:spPr/>
    </dgm:pt>
    <dgm:pt modelId="{8CABE1CD-D730-4674-82BD-6372D3094340}" type="pres">
      <dgm:prSet presAssocID="{9E703C21-A1A1-4FA7-A722-CFBDD79E355B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4C5B0BF-F1C8-4E78-8FA3-77FF62B8E3D3}" type="presOf" srcId="{2D02D90C-EED6-449E-ACE8-24A637974984}" destId="{111B2069-5EED-4A9E-B973-6BBE3800D906}" srcOrd="0" destOrd="0" presId="urn:microsoft.com/office/officeart/2005/8/layout/list1"/>
    <dgm:cxn modelId="{C736FBD6-AD29-483A-8398-142C03C49DF4}" type="presOf" srcId="{7DDF4851-F557-4552-A052-6233AD4BD529}" destId="{8CABE1CD-D730-4674-82BD-6372D3094340}" srcOrd="0" destOrd="0" presId="urn:microsoft.com/office/officeart/2005/8/layout/list1"/>
    <dgm:cxn modelId="{0421F61C-100B-4353-985D-06943D2FD680}" type="presOf" srcId="{16DE6A14-33BE-4E6A-9458-7E16CF38000F}" destId="{CE87F287-63C4-49B0-BC95-9BC186ED6915}" srcOrd="1" destOrd="0" presId="urn:microsoft.com/office/officeart/2005/8/layout/list1"/>
    <dgm:cxn modelId="{E49A04FC-DCE6-41AD-BEE3-4F57B34BF2D1}" type="presOf" srcId="{9E703C21-A1A1-4FA7-A722-CFBDD79E355B}" destId="{2C40491C-7A67-4BEE-A212-9757CD13F51E}" srcOrd="0" destOrd="0" presId="urn:microsoft.com/office/officeart/2005/8/layout/list1"/>
    <dgm:cxn modelId="{61E25DA9-0A2A-4F6A-B202-05C4DF5F7220}" type="presOf" srcId="{9E703C21-A1A1-4FA7-A722-CFBDD79E355B}" destId="{EC6ADB21-1C0B-45F3-B479-8F13C0171DC7}" srcOrd="1" destOrd="0" presId="urn:microsoft.com/office/officeart/2005/8/layout/list1"/>
    <dgm:cxn modelId="{46B20B9A-7CF2-4D7A-82E2-FC5AF7940E1A}" srcId="{16DE6A14-33BE-4E6A-9458-7E16CF38000F}" destId="{2D02D90C-EED6-449E-ACE8-24A637974984}" srcOrd="0" destOrd="0" parTransId="{2E6EBCE3-1226-43E1-A16A-4B0B85EDEEF6}" sibTransId="{330A2996-4516-4DC3-AF7B-87F93BD058D2}"/>
    <dgm:cxn modelId="{DE7299EA-0A2B-4C19-9360-7DA3B8D558FE}" type="presOf" srcId="{7F5928F1-1CA7-4BB0-B81B-42DBBAC2E861}" destId="{8CABE1CD-D730-4674-82BD-6372D3094340}" srcOrd="0" destOrd="1" presId="urn:microsoft.com/office/officeart/2005/8/layout/list1"/>
    <dgm:cxn modelId="{0512328B-9274-4BE1-8C50-F4F5AB5D2B3D}" srcId="{B63BA640-B301-4109-9C3E-D705299C500B}" destId="{9E703C21-A1A1-4FA7-A722-CFBDD79E355B}" srcOrd="1" destOrd="0" parTransId="{8DED50EB-FDFC-4D39-8FBD-B0169A9DE3F9}" sibTransId="{4EF3CBD0-CC68-4034-BAD3-966C4092E03D}"/>
    <dgm:cxn modelId="{1B673922-BA9D-4642-89E3-87C529263F72}" type="presOf" srcId="{16DE6A14-33BE-4E6A-9458-7E16CF38000F}" destId="{8FAD1C86-DDAF-444D-A8E8-4E0E22BD779D}" srcOrd="0" destOrd="0" presId="urn:microsoft.com/office/officeart/2005/8/layout/list1"/>
    <dgm:cxn modelId="{875FFFA6-3928-4108-A787-EEFC0C17AFCF}" srcId="{9E703C21-A1A1-4FA7-A722-CFBDD79E355B}" destId="{7F5928F1-1CA7-4BB0-B81B-42DBBAC2E861}" srcOrd="1" destOrd="0" parTransId="{23DB4989-C117-49EB-B284-2894FCE30DC8}" sibTransId="{31863B9D-D8F4-4BE9-8428-787155A67753}"/>
    <dgm:cxn modelId="{C63E4862-0FDB-4846-B24D-09412DF78F8B}" srcId="{9E703C21-A1A1-4FA7-A722-CFBDD79E355B}" destId="{7DDF4851-F557-4552-A052-6233AD4BD529}" srcOrd="0" destOrd="0" parTransId="{2140751A-773E-4009-90DE-660738FC5DCD}" sibTransId="{300493A7-826F-4FC7-AEC0-973BD5FCFB34}"/>
    <dgm:cxn modelId="{0FABA91D-D00C-478A-A083-99E33E70B9B0}" srcId="{16DE6A14-33BE-4E6A-9458-7E16CF38000F}" destId="{47CE2619-D34E-4F82-B972-3A0F186A0749}" srcOrd="1" destOrd="0" parTransId="{251F7CB2-11D3-485A-9A4E-FB926768B9F8}" sibTransId="{8399667A-7717-471B-A1D9-59012B84BD9F}"/>
    <dgm:cxn modelId="{73371A12-AAC2-4CBC-ABB5-5384B6AE127B}" type="presOf" srcId="{B63BA640-B301-4109-9C3E-D705299C500B}" destId="{5C4A518C-D8DE-4315-8D3F-C045A136672E}" srcOrd="0" destOrd="0" presId="urn:microsoft.com/office/officeart/2005/8/layout/list1"/>
    <dgm:cxn modelId="{409E374B-ED58-4485-BC8E-C3DFCF2C4A47}" type="presOf" srcId="{47CE2619-D34E-4F82-B972-3A0F186A0749}" destId="{111B2069-5EED-4A9E-B973-6BBE3800D906}" srcOrd="0" destOrd="1" presId="urn:microsoft.com/office/officeart/2005/8/layout/list1"/>
    <dgm:cxn modelId="{F51AA727-263C-441E-A64E-E6F218B4435A}" srcId="{B63BA640-B301-4109-9C3E-D705299C500B}" destId="{16DE6A14-33BE-4E6A-9458-7E16CF38000F}" srcOrd="0" destOrd="0" parTransId="{09E16A06-B2EA-4EAD-8957-E1BAEF9C6591}" sibTransId="{9AF63F4A-FDE7-4758-BABB-92E81E8DE7BE}"/>
    <dgm:cxn modelId="{D12914AC-3631-44C3-BB8E-C8CD359B56B2}" type="presParOf" srcId="{5C4A518C-D8DE-4315-8D3F-C045A136672E}" destId="{F1240087-6628-4FD3-9820-BC5092C6DFFB}" srcOrd="0" destOrd="0" presId="urn:microsoft.com/office/officeart/2005/8/layout/list1"/>
    <dgm:cxn modelId="{BA5CEBF8-5BE9-44CD-8B9E-D6080CB49C39}" type="presParOf" srcId="{F1240087-6628-4FD3-9820-BC5092C6DFFB}" destId="{8FAD1C86-DDAF-444D-A8E8-4E0E22BD779D}" srcOrd="0" destOrd="0" presId="urn:microsoft.com/office/officeart/2005/8/layout/list1"/>
    <dgm:cxn modelId="{66E89FBA-9289-4065-93A1-54735A1386A1}" type="presParOf" srcId="{F1240087-6628-4FD3-9820-BC5092C6DFFB}" destId="{CE87F287-63C4-49B0-BC95-9BC186ED6915}" srcOrd="1" destOrd="0" presId="urn:microsoft.com/office/officeart/2005/8/layout/list1"/>
    <dgm:cxn modelId="{C4596864-84BB-4ED8-8E2C-507D03C02D4C}" type="presParOf" srcId="{5C4A518C-D8DE-4315-8D3F-C045A136672E}" destId="{C5A8A5DB-6367-4252-9210-7AB5FB909C4B}" srcOrd="1" destOrd="0" presId="urn:microsoft.com/office/officeart/2005/8/layout/list1"/>
    <dgm:cxn modelId="{B7ACC239-FA34-47CF-A76C-BD2930FB728B}" type="presParOf" srcId="{5C4A518C-D8DE-4315-8D3F-C045A136672E}" destId="{111B2069-5EED-4A9E-B973-6BBE3800D906}" srcOrd="2" destOrd="0" presId="urn:microsoft.com/office/officeart/2005/8/layout/list1"/>
    <dgm:cxn modelId="{29445961-0F26-4E67-9DDF-FA32F3F5773E}" type="presParOf" srcId="{5C4A518C-D8DE-4315-8D3F-C045A136672E}" destId="{E59C15F6-B0C2-44D6-A87B-164122D208DE}" srcOrd="3" destOrd="0" presId="urn:microsoft.com/office/officeart/2005/8/layout/list1"/>
    <dgm:cxn modelId="{507D9298-A5CC-45BE-9ED0-3680CBB9011B}" type="presParOf" srcId="{5C4A518C-D8DE-4315-8D3F-C045A136672E}" destId="{2F71257B-660B-47EF-A74F-A98B121A3D6B}" srcOrd="4" destOrd="0" presId="urn:microsoft.com/office/officeart/2005/8/layout/list1"/>
    <dgm:cxn modelId="{AF90889C-2E58-43D3-9B7B-20DB0F9DC0C0}" type="presParOf" srcId="{2F71257B-660B-47EF-A74F-A98B121A3D6B}" destId="{2C40491C-7A67-4BEE-A212-9757CD13F51E}" srcOrd="0" destOrd="0" presId="urn:microsoft.com/office/officeart/2005/8/layout/list1"/>
    <dgm:cxn modelId="{29107FF9-7B61-47E1-AEC6-F8AA06DD9176}" type="presParOf" srcId="{2F71257B-660B-47EF-A74F-A98B121A3D6B}" destId="{EC6ADB21-1C0B-45F3-B479-8F13C0171DC7}" srcOrd="1" destOrd="0" presId="urn:microsoft.com/office/officeart/2005/8/layout/list1"/>
    <dgm:cxn modelId="{F5C7DD05-D7CA-4999-8ACA-4E1403BFB0FA}" type="presParOf" srcId="{5C4A518C-D8DE-4315-8D3F-C045A136672E}" destId="{4FAE7F43-DDB8-40AD-946B-049E319D868F}" srcOrd="5" destOrd="0" presId="urn:microsoft.com/office/officeart/2005/8/layout/list1"/>
    <dgm:cxn modelId="{3867AC63-8032-4B32-A202-FA3C3843771D}" type="presParOf" srcId="{5C4A518C-D8DE-4315-8D3F-C045A136672E}" destId="{8CABE1CD-D730-4674-82BD-6372D3094340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7C0BF8-9565-40F5-A6A3-0432A28E49DD}">
      <dsp:nvSpPr>
        <dsp:cNvPr id="0" name=""/>
        <dsp:cNvSpPr/>
      </dsp:nvSpPr>
      <dsp:spPr>
        <a:xfrm rot="5400000">
          <a:off x="-179507" y="184987"/>
          <a:ext cx="1086351" cy="760446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fr-FR" sz="1000" b="1" kern="1200" dirty="0" smtClean="0">
            <a:latin typeface="Times New Roman" pitchFamily="18" charset="0"/>
            <a:cs typeface="Times New Roman" pitchFamily="18" charset="0"/>
          </a:endParaRPr>
        </a:p>
        <a:p>
          <a:pPr marL="171450" lvl="0" indent="0" algn="r" defTabSz="800100" rtl="1">
            <a:spcBef>
              <a:spcPct val="0"/>
            </a:spcBef>
            <a:spcAft>
              <a:spcPct val="15000"/>
            </a:spcAft>
            <a:buNone/>
          </a:pPr>
          <a:endParaRPr lang="ar-DZ" sz="1000" kern="1200" dirty="0"/>
        </a:p>
      </dsp:txBody>
      <dsp:txXfrm rot="-5400000">
        <a:off x="-16554" y="402257"/>
        <a:ext cx="760446" cy="325905"/>
      </dsp:txXfrm>
    </dsp:sp>
    <dsp:sp modelId="{AD8F485E-8C64-4F1B-9FBE-80CBFB2BA3EC}">
      <dsp:nvSpPr>
        <dsp:cNvPr id="0" name=""/>
        <dsp:cNvSpPr/>
      </dsp:nvSpPr>
      <dsp:spPr>
        <a:xfrm rot="5400000">
          <a:off x="3997547" y="-3231621"/>
          <a:ext cx="706128" cy="72134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DB0A204-D82B-487C-BB73-BE675906729D}">
      <dsp:nvSpPr>
        <dsp:cNvPr id="0" name=""/>
        <dsp:cNvSpPr/>
      </dsp:nvSpPr>
      <dsp:spPr>
        <a:xfrm rot="5400000">
          <a:off x="7050488" y="1394285"/>
          <a:ext cx="1086351" cy="760446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8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7213441" y="1611555"/>
        <a:ext cx="760446" cy="325905"/>
      </dsp:txXfrm>
    </dsp:sp>
    <dsp:sp modelId="{75F2E3CE-43D9-4398-A83C-86E6F17C2A6A}">
      <dsp:nvSpPr>
        <dsp:cNvPr id="0" name=""/>
        <dsp:cNvSpPr/>
      </dsp:nvSpPr>
      <dsp:spPr>
        <a:xfrm rot="5400000">
          <a:off x="3057337" y="-1964964"/>
          <a:ext cx="1164985" cy="72796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0" algn="r" defTabSz="800100" rt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800" b="1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-1" y="1149244"/>
        <a:ext cx="7222791" cy="1051245"/>
      </dsp:txXfrm>
    </dsp:sp>
    <dsp:sp modelId="{B553E911-C34E-464D-AB7B-69FD4C275092}">
      <dsp:nvSpPr>
        <dsp:cNvPr id="0" name=""/>
        <dsp:cNvSpPr/>
      </dsp:nvSpPr>
      <dsp:spPr>
        <a:xfrm rot="5400000">
          <a:off x="7050488" y="2310700"/>
          <a:ext cx="1086351" cy="760446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7213441" y="2527970"/>
        <a:ext cx="760446" cy="325905"/>
      </dsp:txXfrm>
    </dsp:sp>
    <dsp:sp modelId="{FC41CF05-E5FF-4CE4-83D4-802FAC657577}">
      <dsp:nvSpPr>
        <dsp:cNvPr id="0" name=""/>
        <dsp:cNvSpPr/>
      </dsp:nvSpPr>
      <dsp:spPr>
        <a:xfrm rot="5400000">
          <a:off x="3253656" y="-848107"/>
          <a:ext cx="706128" cy="72134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0" marR="0" lvl="1" indent="0" algn="r" defTabSz="8001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fr-FR" sz="18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0" marR="0" lvl="1" indent="0" algn="r" defTabSz="8001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fr-FR" sz="18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171450" lvl="1" indent="0" algn="r" defTabSz="800100" rt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800" b="1" kern="1200" dirty="0" smtClean="0">
            <a:latin typeface="Times New Roman" pitchFamily="18" charset="0"/>
            <a:cs typeface="Times New Roman" pitchFamily="18" charset="0"/>
          </a:endParaRPr>
        </a:p>
        <a:p>
          <a:pPr marL="0" marR="0" lvl="1" indent="0" algn="r" defTabSz="8001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fr-FR" sz="1800" b="1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0" y="2440019"/>
        <a:ext cx="7178971" cy="637188"/>
      </dsp:txXfrm>
    </dsp:sp>
    <dsp:sp modelId="{543539B7-089A-464F-B2B4-941C4418A88B}">
      <dsp:nvSpPr>
        <dsp:cNvPr id="0" name=""/>
        <dsp:cNvSpPr/>
      </dsp:nvSpPr>
      <dsp:spPr>
        <a:xfrm rot="5400000">
          <a:off x="7050488" y="3434929"/>
          <a:ext cx="1086351" cy="760446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r" defTabSz="1066800" rtl="1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fr-FR" sz="2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7213441" y="3652199"/>
        <a:ext cx="760446" cy="325905"/>
      </dsp:txXfrm>
    </dsp:sp>
    <dsp:sp modelId="{E49CE657-2BB9-455C-91C8-FDFBBE460BC1}">
      <dsp:nvSpPr>
        <dsp:cNvPr id="0" name=""/>
        <dsp:cNvSpPr/>
      </dsp:nvSpPr>
      <dsp:spPr>
        <a:xfrm rot="5400000">
          <a:off x="3269039" y="1369885"/>
          <a:ext cx="886798" cy="694120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2400" kern="1200" dirty="0"/>
        </a:p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400" kern="1200" dirty="0" smtClean="0">
              <a:latin typeface="Traditional Arabic" pitchFamily="18" charset="-78"/>
              <a:cs typeface="Traditional Arabic" pitchFamily="18" charset="-78"/>
            </a:rPr>
            <a:t>المكلفون</a:t>
          </a:r>
          <a:endParaRPr lang="fr-F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2400" kern="1200" dirty="0"/>
        </a:p>
      </dsp:txBody>
      <dsp:txXfrm rot="-5400000">
        <a:off x="241835" y="4440379"/>
        <a:ext cx="6897916" cy="800218"/>
      </dsp:txXfrm>
    </dsp:sp>
    <dsp:sp modelId="{34EB4FA7-3E2D-4F51-8D18-A9925278DC98}">
      <dsp:nvSpPr>
        <dsp:cNvPr id="0" name=""/>
        <dsp:cNvSpPr/>
      </dsp:nvSpPr>
      <dsp:spPr>
        <a:xfrm rot="5400000">
          <a:off x="7050488" y="4519654"/>
          <a:ext cx="1086351" cy="760446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DZ" sz="1000" kern="1200" dirty="0"/>
        </a:p>
      </dsp:txBody>
      <dsp:txXfrm rot="-5400000">
        <a:off x="7213441" y="4736924"/>
        <a:ext cx="760446" cy="325905"/>
      </dsp:txXfrm>
    </dsp:sp>
    <dsp:sp modelId="{1590BF11-7DB0-47E8-BC17-A8EAFCBF13E6}">
      <dsp:nvSpPr>
        <dsp:cNvPr id="0" name=""/>
        <dsp:cNvSpPr/>
      </dsp:nvSpPr>
      <dsp:spPr>
        <a:xfrm rot="5400000">
          <a:off x="3195997" y="293049"/>
          <a:ext cx="896981" cy="70442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4048" tIns="34290" rIns="34290" bIns="34290" numCol="1" spcCol="1270" anchor="ctr" anchorCtr="0">
          <a:noAutofit/>
        </a:bodyPr>
        <a:lstStyle/>
        <a:p>
          <a:pPr marL="285750" lvl="1" indent="-285750" algn="r" defTabSz="2400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ar-DZ" sz="5400" kern="1200" dirty="0"/>
        </a:p>
      </dsp:txBody>
      <dsp:txXfrm rot="-5400000">
        <a:off x="122381" y="3410453"/>
        <a:ext cx="7000427" cy="8094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A3835E-1B2C-476B-A14F-145CB0BF83F4}">
      <dsp:nvSpPr>
        <dsp:cNvPr id="0" name=""/>
        <dsp:cNvSpPr/>
      </dsp:nvSpPr>
      <dsp:spPr>
        <a:xfrm>
          <a:off x="44" y="132815"/>
          <a:ext cx="4272855" cy="51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i="0" u="sng" kern="1200" baseline="0" dirty="0" smtClean="0"/>
            <a:t>معيار راجعية الضريبة</a:t>
          </a:r>
          <a:endParaRPr lang="fr-FR" sz="1800" b="1" i="0" u="sng" kern="1200" baseline="0" dirty="0"/>
        </a:p>
      </dsp:txBody>
      <dsp:txXfrm>
        <a:off x="44" y="132815"/>
        <a:ext cx="4272855" cy="518400"/>
      </dsp:txXfrm>
    </dsp:sp>
    <dsp:sp modelId="{66B65BD2-740E-4E67-A148-E13F6F076B35}">
      <dsp:nvSpPr>
        <dsp:cNvPr id="0" name=""/>
        <dsp:cNvSpPr/>
      </dsp:nvSpPr>
      <dsp:spPr>
        <a:xfrm>
          <a:off x="44" y="651215"/>
          <a:ext cx="4272855" cy="281636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800" kern="1200" dirty="0" smtClean="0">
              <a:latin typeface="Traditional Arabic" pitchFamily="18" charset="-78"/>
              <a:cs typeface="Traditional Arabic" pitchFamily="18" charset="-78"/>
            </a:rPr>
            <a:t>المكلف القانوني: وهو شخص وسط تفرض عليه الضريبة ثم ينقلها إلى شخص آخر وذلك بدمج ثمنها في السلعة ويسمى هذا بدفع العبء إلى الأمام</a:t>
          </a:r>
          <a:endParaRPr lang="fr-FR" sz="1800" kern="1200" dirty="0">
            <a:latin typeface="Traditional Arabic" pitchFamily="18" charset="-78"/>
            <a:cs typeface="Traditional Arabic" pitchFamily="18" charset="-78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800" kern="1200" dirty="0" smtClean="0">
              <a:latin typeface="Traditional Arabic" pitchFamily="18" charset="-78"/>
              <a:cs typeface="Traditional Arabic" pitchFamily="18" charset="-78"/>
            </a:rPr>
            <a:t>المكلف الحقيقي: يعتبر هذا الشخص الذي لا يتعامل مع الإدارة الجبائية، مكلفا حقيقيا ولكنه يتحمل عبء الضريبة بصفة نهائية، </a:t>
          </a:r>
          <a:endParaRPr lang="fr-FR" sz="1800" kern="1200" dirty="0" smtClean="0">
            <a:latin typeface="Traditional Arabic" pitchFamily="18" charset="-78"/>
            <a:cs typeface="Traditional Arabic" pitchFamily="18" charset="-78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800" kern="1200" dirty="0" smtClean="0">
              <a:latin typeface="Traditional Arabic" pitchFamily="18" charset="-78"/>
              <a:cs typeface="Traditional Arabic" pitchFamily="18" charset="-78"/>
            </a:rPr>
            <a:t>بناء هذا الأساس تكون الضريبة مباشرة إذا كان الذي يتحملها نهائيا هو الذي يدفعها للخزينة، </a:t>
          </a:r>
          <a:endParaRPr lang="fr-FR" sz="1800" kern="1200" dirty="0" smtClean="0">
            <a:latin typeface="Traditional Arabic" pitchFamily="18" charset="-78"/>
            <a:cs typeface="Traditional Arabic" pitchFamily="18" charset="-78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800" b="1" i="0" u="sng" kern="1200" baseline="0" dirty="0" smtClean="0"/>
        </a:p>
      </dsp:txBody>
      <dsp:txXfrm>
        <a:off x="44" y="651215"/>
        <a:ext cx="4272855" cy="2816369"/>
      </dsp:txXfrm>
    </dsp:sp>
    <dsp:sp modelId="{787F149C-AF7E-4505-BB61-3181C4871285}">
      <dsp:nvSpPr>
        <dsp:cNvPr id="0" name=""/>
        <dsp:cNvSpPr/>
      </dsp:nvSpPr>
      <dsp:spPr>
        <a:xfrm>
          <a:off x="4871144" y="159253"/>
          <a:ext cx="4272855" cy="51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i="0" u="sng" kern="1200" baseline="0" dirty="0" smtClean="0"/>
            <a:t>المعيار الإداري : </a:t>
          </a:r>
          <a:r>
            <a:rPr lang="ar-DZ" sz="2000" kern="1200" dirty="0" smtClean="0">
              <a:latin typeface="Traditional Arabic" pitchFamily="18" charset="-78"/>
              <a:cs typeface="Traditional Arabic" pitchFamily="18" charset="-78"/>
            </a:rPr>
            <a:t>يعتمد على اسلوب التحصيل</a:t>
          </a:r>
          <a:endParaRPr lang="fr-FR" sz="2000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4871144" y="159253"/>
        <a:ext cx="4272855" cy="518400"/>
      </dsp:txXfrm>
    </dsp:sp>
    <dsp:sp modelId="{C2AC6D0D-1F1F-4BA9-B38F-B91838AFE505}">
      <dsp:nvSpPr>
        <dsp:cNvPr id="0" name=""/>
        <dsp:cNvSpPr/>
      </dsp:nvSpPr>
      <dsp:spPr>
        <a:xfrm>
          <a:off x="4871099" y="651215"/>
          <a:ext cx="4272855" cy="281636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000" kern="1200" dirty="0" smtClean="0">
              <a:latin typeface="Traditional Arabic" pitchFamily="18" charset="-78"/>
              <a:cs typeface="Traditional Arabic" pitchFamily="18" charset="-78"/>
            </a:rPr>
            <a:t>الضريبة مباشرة إذا كانت عن طريق جداول اسمية تندرج فيها أسماء الخاضعين للضريبة ومقدار المادة الخاضعة والمبلغ الواجب تحصيله وتاريخ الاستحقاق</a:t>
          </a:r>
          <a:endParaRPr lang="fr-FR" sz="2000" kern="1200" dirty="0"/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000" kern="1200" dirty="0" smtClean="0">
              <a:latin typeface="Traditional Arabic" pitchFamily="18" charset="-78"/>
              <a:cs typeface="Traditional Arabic" pitchFamily="18" charset="-78"/>
            </a:rPr>
            <a:t>الضريبة غير مباشرة إذا لم تحصل بهذه الطريقة وإنما بحدوث وقائع أو تصرفات معينة، ومثال ذلك عبور سلع معينة مستوردة على إدارة الجمارك</a:t>
          </a:r>
          <a:endParaRPr lang="fr-FR" sz="2000" kern="1200" dirty="0" smtClean="0">
            <a:latin typeface="Traditional Arabic" pitchFamily="18" charset="-78"/>
            <a:cs typeface="Traditional Arabic" pitchFamily="18" charset="-78"/>
          </a:endParaRPr>
        </a:p>
      </dsp:txBody>
      <dsp:txXfrm>
        <a:off x="4871099" y="651215"/>
        <a:ext cx="4272855" cy="28163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1B2069-5EED-4A9E-B973-6BBE3800D906}">
      <dsp:nvSpPr>
        <dsp:cNvPr id="0" name=""/>
        <dsp:cNvSpPr/>
      </dsp:nvSpPr>
      <dsp:spPr>
        <a:xfrm>
          <a:off x="0" y="538735"/>
          <a:ext cx="8922384" cy="229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2476" tIns="583184" rIns="692476" bIns="199136" numCol="1" spcCol="1270" anchor="t" anchorCtr="0">
          <a:noAutofit/>
        </a:bodyPr>
        <a:lstStyle/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IQ" sz="2800" kern="1200" dirty="0" smtClean="0">
              <a:latin typeface="Traditional Arabic" pitchFamily="18" charset="-78"/>
              <a:cs typeface="Traditional Arabic" pitchFamily="18" charset="-78"/>
            </a:rPr>
            <a:t>العمومية : ويقصد بها خضوع جميع الاشخاص والاموال للضريبة </a:t>
          </a:r>
          <a:endParaRPr lang="fr-FR" sz="2800" kern="1200" dirty="0">
            <a:latin typeface="Traditional Arabic" pitchFamily="18" charset="-78"/>
            <a:cs typeface="Traditional Arabic" pitchFamily="18" charset="-78"/>
          </a:endParaRPr>
        </a:p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IQ" sz="2800" kern="1200" dirty="0" smtClean="0"/>
            <a:t>ا</a:t>
          </a:r>
          <a:r>
            <a:rPr lang="ar-IQ" sz="2800" kern="1200" dirty="0" smtClean="0">
              <a:latin typeface="Traditional Arabic" pitchFamily="18" charset="-78"/>
              <a:cs typeface="Traditional Arabic" pitchFamily="18" charset="-78"/>
            </a:rPr>
            <a:t>لعدالة : ضرورة مراعاة  المقدرة المالية للمكلف عند فرض الضريبة</a:t>
          </a:r>
          <a:r>
            <a:rPr lang="ar-IQ" sz="2800" kern="1200" dirty="0" smtClean="0"/>
            <a:t> </a:t>
          </a:r>
          <a:endParaRPr lang="fr-FR" sz="2800" kern="1200" dirty="0">
            <a:latin typeface="Traditional Arabic" pitchFamily="18" charset="-78"/>
            <a:cs typeface="Traditional Arabic" pitchFamily="18" charset="-78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2800" b="1" i="0" u="sng" kern="1200" baseline="0" dirty="0" smtClean="0"/>
        </a:p>
      </dsp:txBody>
      <dsp:txXfrm>
        <a:off x="0" y="538735"/>
        <a:ext cx="8922384" cy="2293200"/>
      </dsp:txXfrm>
    </dsp:sp>
    <dsp:sp modelId="{CE87F287-63C4-49B0-BC95-9BC186ED6915}">
      <dsp:nvSpPr>
        <dsp:cNvPr id="0" name=""/>
        <dsp:cNvSpPr/>
      </dsp:nvSpPr>
      <dsp:spPr>
        <a:xfrm>
          <a:off x="456950" y="0"/>
          <a:ext cx="7614157" cy="9350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071" tIns="0" rIns="236071" bIns="0" numCol="1" spcCol="1270" anchor="ctr" anchorCtr="0">
          <a:noAutofit/>
        </a:bodyPr>
        <a:lstStyle/>
        <a:p>
          <a:pPr lvl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i="0" u="sng" kern="1200" baseline="0" dirty="0" smtClean="0"/>
            <a:t>مبدأ العدالة:  </a:t>
          </a:r>
          <a:r>
            <a:rPr lang="ar-DZ" sz="2000" b="1" kern="1200" dirty="0" smtClean="0">
              <a:latin typeface="Traditional Arabic" pitchFamily="18" charset="-78"/>
              <a:cs typeface="Traditional Arabic" pitchFamily="18" charset="-78"/>
            </a:rPr>
            <a:t>تحمل أعباء الدولة تبعا للمقدرة النسبية</a:t>
          </a:r>
          <a:r>
            <a:rPr lang="ar-DZ" sz="1300" kern="1200" dirty="0" smtClean="0">
              <a:latin typeface="Traditional Arabic" pitchFamily="18" charset="-78"/>
              <a:cs typeface="Traditional Arabic" pitchFamily="18" charset="-78"/>
            </a:rPr>
            <a:t>، </a:t>
          </a:r>
          <a:endParaRPr lang="fr-FR" sz="1300" b="1" i="0" u="sng" kern="1200" baseline="0" dirty="0"/>
        </a:p>
      </dsp:txBody>
      <dsp:txXfrm>
        <a:off x="502598" y="45648"/>
        <a:ext cx="7522861" cy="843799"/>
      </dsp:txXfrm>
    </dsp:sp>
    <dsp:sp modelId="{8CABE1CD-D730-4674-82BD-6372D3094340}">
      <dsp:nvSpPr>
        <dsp:cNvPr id="0" name=""/>
        <dsp:cNvSpPr/>
      </dsp:nvSpPr>
      <dsp:spPr>
        <a:xfrm>
          <a:off x="0" y="3396415"/>
          <a:ext cx="8922384" cy="141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2476" tIns="583184" rIns="692476" bIns="14224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000" kern="1200" dirty="0" smtClean="0">
              <a:latin typeface="Traditional Arabic" pitchFamily="18" charset="-78"/>
              <a:cs typeface="Traditional Arabic" pitchFamily="18" charset="-78"/>
            </a:rPr>
            <a:t>تقتضي هذه القاعدة أن يكون المكلف بدفع الضريبة على علم ودراية كاملة بميعاد الدفع وطريقته والمبلغ المطلوب حتى يتمكن من معرفة حقوقه وواجباته</a:t>
          </a:r>
          <a:endParaRPr lang="fr-FR" sz="2000" kern="1200" dirty="0"/>
        </a:p>
      </dsp:txBody>
      <dsp:txXfrm>
        <a:off x="0" y="3396415"/>
        <a:ext cx="8922384" cy="1411200"/>
      </dsp:txXfrm>
    </dsp:sp>
    <dsp:sp modelId="{EC6ADB21-1C0B-45F3-B479-8F13C0171DC7}">
      <dsp:nvSpPr>
        <dsp:cNvPr id="0" name=""/>
        <dsp:cNvSpPr/>
      </dsp:nvSpPr>
      <dsp:spPr>
        <a:xfrm>
          <a:off x="446119" y="2983135"/>
          <a:ext cx="6245668" cy="826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071" tIns="0" rIns="236071" bIns="0" numCol="1" spcCol="1270" anchor="ctr" anchorCtr="0">
          <a:noAutofit/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b="1" kern="1200" dirty="0" smtClean="0">
              <a:latin typeface="Traditional Arabic" pitchFamily="18" charset="-78"/>
              <a:cs typeface="Traditional Arabic" pitchFamily="18" charset="-78"/>
            </a:rPr>
            <a:t>اليقين</a:t>
          </a:r>
          <a:endParaRPr lang="fr-FR" sz="2800" kern="1200" dirty="0">
            <a:solidFill>
              <a:srgbClr val="FF0000"/>
            </a:solidFill>
          </a:endParaRPr>
        </a:p>
      </dsp:txBody>
      <dsp:txXfrm>
        <a:off x="486468" y="3023484"/>
        <a:ext cx="6164970" cy="7458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1B2069-5EED-4A9E-B973-6BBE3800D906}">
      <dsp:nvSpPr>
        <dsp:cNvPr id="0" name=""/>
        <dsp:cNvSpPr/>
      </dsp:nvSpPr>
      <dsp:spPr>
        <a:xfrm>
          <a:off x="0" y="298985"/>
          <a:ext cx="9020777" cy="214987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0113" tIns="812292" rIns="700113" bIns="14224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IQ" sz="2000" kern="1200" dirty="0" smtClean="0">
              <a:latin typeface="Traditional Arabic" pitchFamily="18" charset="-78"/>
              <a:cs typeface="Traditional Arabic" pitchFamily="18" charset="-78"/>
            </a:rPr>
            <a:t>ويقصد بها تحصيل الضريبة في الوقت والطريقة الاكثر مناسبة لدفعها من قبل الممول وذلك حسب مصدر الدخل وظروفه</a:t>
          </a:r>
          <a:r>
            <a:rPr lang="fr-FR" sz="2000" kern="1200" dirty="0" smtClean="0">
              <a:latin typeface="Traditional Arabic" pitchFamily="18" charset="-78"/>
              <a:cs typeface="Traditional Arabic" pitchFamily="18" charset="-78"/>
            </a:rPr>
            <a:t> </a:t>
          </a:r>
          <a:endParaRPr lang="fr-FR" sz="2000" kern="1200" dirty="0">
            <a:latin typeface="Traditional Arabic" pitchFamily="18" charset="-78"/>
            <a:cs typeface="Traditional Arabic" pitchFamily="18" charset="-78"/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3100" b="1" i="0" u="sng" kern="1200" baseline="0" dirty="0" smtClean="0"/>
        </a:p>
      </dsp:txBody>
      <dsp:txXfrm>
        <a:off x="0" y="298985"/>
        <a:ext cx="9020777" cy="2149874"/>
      </dsp:txXfrm>
    </dsp:sp>
    <dsp:sp modelId="{CE87F287-63C4-49B0-BC95-9BC186ED6915}">
      <dsp:nvSpPr>
        <dsp:cNvPr id="0" name=""/>
        <dsp:cNvSpPr/>
      </dsp:nvSpPr>
      <dsp:spPr>
        <a:xfrm>
          <a:off x="451038" y="5041"/>
          <a:ext cx="6249377" cy="8695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675" tIns="0" rIns="238675" bIns="0" numCol="1" spcCol="1270" anchor="ctr" anchorCtr="0">
          <a:noAutofit/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b="1" i="0" u="sng" kern="1200" baseline="0" dirty="0" smtClean="0"/>
            <a:t>الملائمة </a:t>
          </a:r>
          <a:endParaRPr lang="fr-FR" sz="2800" b="1" i="0" u="sng" kern="1200" baseline="0" dirty="0"/>
        </a:p>
      </dsp:txBody>
      <dsp:txXfrm>
        <a:off x="493488" y="47491"/>
        <a:ext cx="6164477" cy="784684"/>
      </dsp:txXfrm>
    </dsp:sp>
    <dsp:sp modelId="{8CABE1CD-D730-4674-82BD-6372D3094340}">
      <dsp:nvSpPr>
        <dsp:cNvPr id="0" name=""/>
        <dsp:cNvSpPr/>
      </dsp:nvSpPr>
      <dsp:spPr>
        <a:xfrm>
          <a:off x="0" y="3235100"/>
          <a:ext cx="9020777" cy="20884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0113" tIns="812292" rIns="700113" bIns="14224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000" kern="1200" dirty="0" smtClean="0">
              <a:latin typeface="Traditional Arabic" pitchFamily="18" charset="-78"/>
              <a:cs typeface="Traditional Arabic" pitchFamily="18" charset="-78"/>
            </a:rPr>
            <a:t>الاقتصاد في كلفة الضريبة ، (ما </a:t>
          </a:r>
          <a:r>
            <a:rPr lang="ar-DZ" sz="2000" kern="1200" dirty="0" err="1" smtClean="0">
              <a:latin typeface="Traditional Arabic" pitchFamily="18" charset="-78"/>
              <a:cs typeface="Traditional Arabic" pitchFamily="18" charset="-78"/>
            </a:rPr>
            <a:t>تتكبده</a:t>
          </a:r>
          <a:r>
            <a:rPr lang="ar-DZ" sz="2000" kern="1200" dirty="0" smtClean="0">
              <a:latin typeface="Traditional Arabic" pitchFamily="18" charset="-78"/>
              <a:cs typeface="Traditional Arabic" pitchFamily="18" charset="-78"/>
            </a:rPr>
            <a:t> الدولة وتصرفه على تقديرها وجبايتها)</a:t>
          </a:r>
          <a:endParaRPr lang="fr-FR" sz="2000" kern="1200" dirty="0"/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000" kern="1200" dirty="0" smtClean="0">
              <a:latin typeface="Traditional Arabic" pitchFamily="18" charset="-78"/>
              <a:cs typeface="Traditional Arabic" pitchFamily="18" charset="-78"/>
            </a:rPr>
            <a:t>كذلك الاقتصاد فيما يتحمله الممولون من نفقات للوفاء بالدين الضريبي  كالاستعانة بالمحاسبين  أو الامساك بسجلات ودفاتر محاسبية </a:t>
          </a:r>
          <a:endParaRPr lang="fr-FR" sz="2000" kern="1200" dirty="0"/>
        </a:p>
      </dsp:txBody>
      <dsp:txXfrm>
        <a:off x="0" y="3235100"/>
        <a:ext cx="9020777" cy="2088450"/>
      </dsp:txXfrm>
    </dsp:sp>
    <dsp:sp modelId="{EC6ADB21-1C0B-45F3-B479-8F13C0171DC7}">
      <dsp:nvSpPr>
        <dsp:cNvPr id="0" name=""/>
        <dsp:cNvSpPr/>
      </dsp:nvSpPr>
      <dsp:spPr>
        <a:xfrm>
          <a:off x="451038" y="2659460"/>
          <a:ext cx="6314543" cy="1151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675" tIns="0" rIns="238675" bIns="0" numCol="1" spcCol="1270" anchor="ctr" anchorCtr="0">
          <a:noAutofit/>
        </a:bodyPr>
        <a:lstStyle/>
        <a:p>
          <a:pPr lvl="0" algn="r" defTabSz="1733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900" kern="1200" dirty="0" smtClean="0">
              <a:latin typeface="Traditional Arabic" pitchFamily="18" charset="-78"/>
              <a:cs typeface="Traditional Arabic" pitchFamily="18" charset="-78"/>
            </a:rPr>
            <a:t>الاقتصاد</a:t>
          </a:r>
          <a:endParaRPr lang="fr-FR" sz="3900" kern="1200" dirty="0">
            <a:solidFill>
              <a:srgbClr val="FF0000"/>
            </a:solidFill>
          </a:endParaRPr>
        </a:p>
      </dsp:txBody>
      <dsp:txXfrm>
        <a:off x="507239" y="2715661"/>
        <a:ext cx="6202141" cy="10388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DD918ED-6F80-44AC-A02E-AE6BB563333F}" type="datetimeFigureOut">
              <a:rPr lang="fr-FR"/>
              <a:pPr>
                <a:defRPr/>
              </a:pPr>
              <a:t>30/01/2021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CE0532D-0BD0-4A06-8677-E6563BFF9CA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48554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DZ" smtClean="0"/>
          </a:p>
        </p:txBody>
      </p:sp>
      <p:sp>
        <p:nvSpPr>
          <p:cNvPr id="1126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9F94B25-6FFE-4D50-885B-D2BA07BDA605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fr-FR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E0532D-0BD0-4A06-8677-E6563BFF9CAE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358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254BA-2B8F-46F6-A92B-28445F1122F9}" type="datetime1">
              <a:rPr lang="fr-FR"/>
              <a:pPr>
                <a:defRPr/>
              </a:pPr>
              <a:t>30/01/2021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155AE-135F-4FC5-BD2A-2C83F85DCE51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8773E-A5B6-4C47-88BC-39F702253456}" type="datetime1">
              <a:rPr lang="fr-FR"/>
              <a:pPr>
                <a:defRPr/>
              </a:pPr>
              <a:t>30/01/2021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836B7-E6C4-45B7-932F-D3273C28559A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FE88A-5F42-4C83-BA4C-52B64378288B}" type="datetime1">
              <a:rPr lang="fr-FR"/>
              <a:pPr>
                <a:defRPr/>
              </a:pPr>
              <a:t>30/01/2021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4FA3B-8790-4565-A8C2-704C1AA81B83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6EC6F-1F36-47E1-BE61-15D8E68927FA}" type="datetime1">
              <a:rPr lang="fr-FR"/>
              <a:pPr>
                <a:defRPr/>
              </a:pPr>
              <a:t>30/01/2021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9AAEF-7605-4AE5-B9E4-49A5BC034F98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A1928-2E8C-47A9-B044-D249891A040E}" type="datetime1">
              <a:rPr lang="fr-FR"/>
              <a:pPr>
                <a:defRPr/>
              </a:pPr>
              <a:t>30/01/2021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387A5-DF72-437C-98A8-01B5759A386C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8D5A8-5A2C-4BD5-94A1-85A0FAE0F8F3}" type="datetime1">
              <a:rPr lang="fr-FR"/>
              <a:pPr>
                <a:defRPr/>
              </a:pPr>
              <a:t>30/01/2021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25E8C-2E0D-405B-8051-7115B4EF9620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FD943-00AA-42F7-8015-716F7A5F8504}" type="datetime1">
              <a:rPr lang="fr-FR"/>
              <a:pPr>
                <a:defRPr/>
              </a:pPr>
              <a:t>30/01/2021</a:t>
            </a:fld>
            <a:endParaRPr lang="fr-BE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6C1A7-D7CD-4F74-A10E-10E29D67F542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17E5C-1CE7-43FC-9661-A5FB2A15286A}" type="datetime1">
              <a:rPr lang="fr-FR"/>
              <a:pPr>
                <a:defRPr/>
              </a:pPr>
              <a:t>30/01/2021</a:t>
            </a:fld>
            <a:endParaRPr lang="fr-BE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9C064-036E-484C-B690-475ED9B12FA2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99996-2AB8-4E47-8605-70B1F6188113}" type="datetime1">
              <a:rPr lang="fr-FR"/>
              <a:pPr>
                <a:defRPr/>
              </a:pPr>
              <a:t>30/01/2021</a:t>
            </a:fld>
            <a:endParaRPr lang="fr-BE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83FBC-B541-4B76-8171-5830332FC5EA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438E8-2AD2-4BC2-881B-B9455B266FDD}" type="datetime1">
              <a:rPr lang="fr-FR"/>
              <a:pPr>
                <a:defRPr/>
              </a:pPr>
              <a:t>30/01/2021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055D1-530F-4F31-9FC1-74A86D35AB1B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1144C-640D-4588-BB17-F48ECAF8848D}" type="datetime1">
              <a:rPr lang="fr-FR"/>
              <a:pPr>
                <a:defRPr/>
              </a:pPr>
              <a:t>30/01/2021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D1305-6788-4447-8B5B-085461E432C7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BE" smtClean="0"/>
          </a:p>
        </p:txBody>
      </p:sp>
      <p:sp>
        <p:nvSpPr>
          <p:cNvPr id="1024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235FBCE-4281-4D48-843B-F266E4AFA954}" type="datetime1">
              <a:rPr lang="fr-FR"/>
              <a:pPr>
                <a:defRPr/>
              </a:pPr>
              <a:t>30/01/2021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FR"/>
              <a:t>Conception d’un observateur pour l’estimation de l’état de charge d’une batterie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BEC181-9389-4024-BA78-66F57892ADBC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ahmadyacine.chaouche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115616" y="1371540"/>
            <a:ext cx="6984776" cy="378565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  <a:reflection blurRad="6350" stA="50000" endA="300" endPos="55500" dist="50800" dir="5400000" sy="-100000" algn="bl" rotWithShape="0"/>
            <a:softEdge rad="3175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381000" h="190500" prst="convex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DZ" sz="4000" dirty="0">
              <a:effectLst>
                <a:glow rad="101600">
                  <a:schemeClr val="accent3">
                    <a:lumMod val="50000"/>
                    <a:alpha val="60000"/>
                  </a:schemeClr>
                </a:glow>
                <a:reflection blurRad="6350" stA="55000" endA="50" endPos="85000" dist="29997" dir="5400000" sy="-100000" algn="bl" rotWithShape="0"/>
              </a:effectLst>
              <a:cs typeface="arabswell_1" pitchFamily="2" charset="-7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4000" dirty="0">
                <a:effectLst>
                  <a:glow rad="101600">
                    <a:schemeClr val="accent3">
                      <a:lumMod val="50000"/>
                      <a:alpha val="60000"/>
                    </a:schemeClr>
                  </a:glow>
                  <a:reflection blurRad="6350" stA="55000" endA="50" endPos="85000" dist="29997" dir="5400000" sy="-100000" algn="bl" rotWithShape="0"/>
                </a:effectLst>
                <a:cs typeface="arabswell_1" pitchFamily="2" charset="-78"/>
              </a:rPr>
              <a:t>بسم الله الرحمان الرحيم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DZ" sz="4000" dirty="0">
              <a:effectLst>
                <a:glow rad="101600">
                  <a:schemeClr val="accent3">
                    <a:lumMod val="50000"/>
                    <a:alpha val="60000"/>
                  </a:schemeClr>
                </a:glow>
                <a:reflection blurRad="6350" stA="55000" endA="50" endPos="85000" dist="29997" dir="5400000" sy="-100000" algn="bl" rotWithShape="0"/>
              </a:effectLst>
              <a:cs typeface="arabswell_1" pitchFamily="2" charset="-7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DZ" sz="4000" dirty="0">
              <a:effectLst>
                <a:glow rad="101600">
                  <a:schemeClr val="accent3">
                    <a:lumMod val="50000"/>
                    <a:alpha val="60000"/>
                  </a:schemeClr>
                </a:glow>
                <a:reflection blurRad="6350" stA="55000" endA="50" endPos="85000" dist="29997" dir="5400000" sy="-100000" algn="bl" rotWithShape="0"/>
              </a:effectLst>
              <a:cs typeface="arabswell_1" pitchFamily="2" charset="-7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4000" dirty="0">
                <a:effectLst>
                  <a:glow rad="101600">
                    <a:schemeClr val="accent3">
                      <a:lumMod val="50000"/>
                      <a:alpha val="60000"/>
                    </a:schemeClr>
                  </a:glow>
                  <a:reflection blurRad="6350" stA="55000" endA="50" endPos="85000" dist="29997" dir="5400000" sy="-100000" algn="bl" rotWithShape="0"/>
                </a:effectLst>
                <a:cs typeface="arabswell_1" pitchFamily="2" charset="-78"/>
              </a:rPr>
              <a:t>السلام عليكم ورحمة الله وبركاته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4000" dirty="0">
              <a:effectLst>
                <a:glow rad="101600">
                  <a:schemeClr val="accent3">
                    <a:lumMod val="50000"/>
                    <a:alpha val="60000"/>
                  </a:schemeClr>
                </a:glow>
                <a:reflection blurRad="6350" stA="55000" endA="50" endPos="85000" dist="29997" dir="5400000" sy="-100000" algn="bl" rotWithShape="0"/>
              </a:effectLst>
              <a:cs typeface="arabswell_1" pitchFamily="2" charset="-78"/>
            </a:endParaRPr>
          </a:p>
        </p:txBody>
      </p:sp>
    </p:spTree>
  </p:cSld>
  <p:clrMapOvr>
    <a:masterClrMapping/>
  </p:clrMapOvr>
  <p:transition advClick="0" advTm="7000">
    <p:push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388122" y="5277283"/>
            <a:ext cx="7930902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r" defTabSz="1022350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2500" dirty="0" smtClean="0">
                <a:latin typeface="Arial" pitchFamily="34" charset="0"/>
                <a:cs typeface="Arial" pitchFamily="34" charset="0"/>
                <a:hlinkClick r:id="rId2"/>
              </a:rPr>
              <a:t>ahmadyacine.chaouche@gmail.com</a:t>
            </a:r>
            <a:r>
              <a:rPr lang="fr-FR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A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DZ" sz="25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ar-DZ" sz="2800" b="1" dirty="0" smtClean="0">
                <a:latin typeface="Arial" pitchFamily="34" charset="0"/>
                <a:cs typeface="Arial" pitchFamily="34" charset="0"/>
              </a:rPr>
              <a:t>الاستاذ</a:t>
            </a:r>
            <a:r>
              <a:rPr lang="ar-DZ" sz="25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ar-DZ" sz="2800" b="1" dirty="0" err="1" smtClean="0">
                <a:latin typeface="Arial" pitchFamily="34" charset="0"/>
                <a:cs typeface="Arial" pitchFamily="34" charset="0"/>
              </a:rPr>
              <a:t>شاوش,ح</a:t>
            </a:r>
            <a:endParaRPr lang="ar-DZ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r-DZ" sz="1800" b="1" dirty="0" smtClean="0"/>
              <a:t>2020-2021</a:t>
            </a:r>
            <a:endParaRPr lang="fr-BE" sz="18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2468606" y="188913"/>
            <a:ext cx="4191626" cy="830997"/>
          </a:xfrm>
          <a:prstGeom prst="rect">
            <a:avLst/>
          </a:prstGeom>
          <a:noFill/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DZ" sz="2400" b="1" dirty="0" smtClean="0">
                <a:latin typeface="A Jannat LT" pitchFamily="2" charset="-78"/>
                <a:cs typeface="A Jannat LT" pitchFamily="2" charset="-78"/>
              </a:rPr>
              <a:t>وزارة التعليم العالي والبحث العلمي</a:t>
            </a:r>
          </a:p>
          <a:p>
            <a:pPr algn="ctr">
              <a:defRPr/>
            </a:pPr>
            <a:r>
              <a:rPr lang="ar-DZ" sz="2400" b="1" dirty="0" smtClean="0">
                <a:latin typeface="A Jannat LT" pitchFamily="2" charset="-78"/>
                <a:cs typeface="A Jannat LT" pitchFamily="2" charset="-78"/>
              </a:rPr>
              <a:t>المركز الجامعي مرسلي عبد الله</a:t>
            </a:r>
            <a:endParaRPr lang="fr-FR" sz="2400" b="1" dirty="0">
              <a:latin typeface="A Jannat LT" pitchFamily="2" charset="-78"/>
              <a:cs typeface="A Jannat LT" pitchFamily="2" charset="-78"/>
            </a:endParaRPr>
          </a:p>
        </p:txBody>
      </p:sp>
      <p:pic>
        <p:nvPicPr>
          <p:cNvPr id="12" name="Image 1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-23386"/>
            <a:ext cx="1379220" cy="11010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6828" y="0"/>
            <a:ext cx="1379220" cy="11010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1691680" y="1268760"/>
            <a:ext cx="5169414" cy="1987082"/>
          </a:xfrm>
          <a:prstGeom prst="rect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14000"/>
              </a:lnSpc>
              <a:defRPr/>
            </a:pPr>
            <a:r>
              <a:rPr lang="ar-DZ" sz="3600" b="1" dirty="0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rgbClr val="000066">
                      <a:alpha val="40000"/>
                    </a:srgbClr>
                  </a:outerShdw>
                </a:effectLst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مقياس :</a:t>
            </a:r>
          </a:p>
          <a:p>
            <a:pPr lvl="0" algn="ctr">
              <a:lnSpc>
                <a:spcPct val="114000"/>
              </a:lnSpc>
              <a:defRPr/>
            </a:pPr>
            <a:r>
              <a:rPr kumimoji="0" lang="ar-DZ" sz="3600" b="1" i="0" u="none" strike="noStrike" kern="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66">
                      <a:alpha val="40000"/>
                    </a:srgbClr>
                  </a:outerShdw>
                </a:effectLst>
                <a:uLnTx/>
                <a:uFillTx/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القانون الضريبي</a:t>
            </a:r>
            <a:endParaRPr kumimoji="0" lang="ar-DZ" sz="3600" b="1" i="0" u="none" strike="noStrike" kern="0" cap="none" spc="0" normalizeH="0" baseline="0" noProof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rgbClr val="000066">
                    <a:alpha val="40000"/>
                  </a:srgbClr>
                </a:outerShdw>
              </a:effectLst>
              <a:uLnTx/>
              <a:uFillTx/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lvl="0" algn="ctr">
              <a:lnSpc>
                <a:spcPct val="114000"/>
              </a:lnSpc>
              <a:defRPr/>
            </a:pPr>
            <a:r>
              <a:rPr kumimoji="0" lang="ar-DZ" sz="3600" b="1" i="0" u="none" strike="noStrike" kern="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66">
                      <a:alpha val="40000"/>
                    </a:srgbClr>
                  </a:outerShdw>
                </a:effectLst>
                <a:uLnTx/>
                <a:uFillTx/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السنة </a:t>
            </a:r>
            <a:r>
              <a:rPr kumimoji="0" lang="ar-DZ" sz="3600" b="1" i="0" u="none" strike="noStrike" kern="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66">
                      <a:alpha val="40000"/>
                    </a:srgbClr>
                  </a:outerShdw>
                </a:effectLst>
                <a:uLnTx/>
                <a:uFillTx/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ثانية ماستر</a:t>
            </a:r>
            <a:endParaRPr kumimoji="0" lang="ar-DZ" sz="3600" b="1" i="0" u="none" strike="noStrike" kern="0" cap="none" spc="0" normalizeH="0" baseline="0" noProof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rgbClr val="000066">
                    <a:alpha val="40000"/>
                  </a:srgbClr>
                </a:outerShdw>
              </a:effectLst>
              <a:uLnTx/>
              <a:uFillTx/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374992" y="3611232"/>
            <a:ext cx="793090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defTabSz="1022350" rtl="1">
              <a:lnSpc>
                <a:spcPct val="90000"/>
              </a:lnSpc>
              <a:spcAft>
                <a:spcPct val="35000"/>
              </a:spcAft>
              <a:defRPr/>
            </a:pPr>
            <a:r>
              <a:rPr lang="ar-DZ" sz="4000" b="1" i="1" dirty="0" smtClean="0">
                <a:solidFill>
                  <a:srgbClr val="AAB8FF">
                    <a:lumMod val="50000"/>
                  </a:srgbClr>
                </a:solidFill>
                <a:latin typeface="Verdana"/>
                <a:cs typeface="+mn-cs"/>
              </a:rPr>
              <a:t>القواعد الأساسية للضريبة</a:t>
            </a:r>
            <a:endParaRPr lang="ar-DZ" altLang="ar-SA" sz="2400" b="1" dirty="0" smtClean="0">
              <a:latin typeface="Constantia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2542254774"/>
              </p:ext>
            </p:extLst>
          </p:nvPr>
        </p:nvGraphicFramePr>
        <p:xfrm>
          <a:off x="179512" y="533400"/>
          <a:ext cx="7973888" cy="5465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Rectangle 89"/>
          <p:cNvSpPr>
            <a:spLocks noChangeArrowheads="1"/>
          </p:cNvSpPr>
          <p:nvPr/>
        </p:nvSpPr>
        <p:spPr bwMode="auto">
          <a:xfrm>
            <a:off x="6781800" y="152400"/>
            <a:ext cx="228600" cy="2286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3" name="Rectangle 90"/>
          <p:cNvSpPr>
            <a:spLocks noChangeArrowheads="1"/>
          </p:cNvSpPr>
          <p:nvPr/>
        </p:nvSpPr>
        <p:spPr bwMode="auto">
          <a:xfrm>
            <a:off x="7239000" y="152400"/>
            <a:ext cx="228600" cy="2286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4" name="Rectangle 91"/>
          <p:cNvSpPr>
            <a:spLocks noChangeArrowheads="1"/>
          </p:cNvSpPr>
          <p:nvPr/>
        </p:nvSpPr>
        <p:spPr bwMode="auto">
          <a:xfrm>
            <a:off x="7696200" y="152400"/>
            <a:ext cx="228600" cy="2286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5" name="Rectangle 92"/>
          <p:cNvSpPr>
            <a:spLocks noChangeArrowheads="1"/>
          </p:cNvSpPr>
          <p:nvPr/>
        </p:nvSpPr>
        <p:spPr bwMode="auto">
          <a:xfrm>
            <a:off x="8153400" y="152400"/>
            <a:ext cx="228600" cy="2286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6" name="Rectangle 93"/>
          <p:cNvSpPr>
            <a:spLocks noChangeArrowheads="1"/>
          </p:cNvSpPr>
          <p:nvPr/>
        </p:nvSpPr>
        <p:spPr bwMode="auto">
          <a:xfrm>
            <a:off x="8610600" y="152400"/>
            <a:ext cx="228600" cy="2286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7" name="Rectangle 94"/>
          <p:cNvSpPr>
            <a:spLocks noChangeArrowheads="1"/>
          </p:cNvSpPr>
          <p:nvPr/>
        </p:nvSpPr>
        <p:spPr bwMode="auto">
          <a:xfrm>
            <a:off x="8610600" y="533400"/>
            <a:ext cx="228600" cy="2286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8" name="Rectangle 95"/>
          <p:cNvSpPr>
            <a:spLocks noChangeArrowheads="1"/>
          </p:cNvSpPr>
          <p:nvPr/>
        </p:nvSpPr>
        <p:spPr bwMode="auto">
          <a:xfrm>
            <a:off x="8610600" y="914400"/>
            <a:ext cx="228600" cy="2286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9" name="Rectangle 96"/>
          <p:cNvSpPr>
            <a:spLocks noChangeArrowheads="1"/>
          </p:cNvSpPr>
          <p:nvPr/>
        </p:nvSpPr>
        <p:spPr bwMode="auto">
          <a:xfrm>
            <a:off x="8603022" y="1714488"/>
            <a:ext cx="228600" cy="2286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20" name="Rectangle 97"/>
          <p:cNvSpPr>
            <a:spLocks noChangeArrowheads="1"/>
          </p:cNvSpPr>
          <p:nvPr/>
        </p:nvSpPr>
        <p:spPr bwMode="auto">
          <a:xfrm>
            <a:off x="8603022" y="1285860"/>
            <a:ext cx="228600" cy="2286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4128" name="Rectangle 32"/>
          <p:cNvSpPr>
            <a:spLocks noChangeArrowheads="1"/>
          </p:cNvSpPr>
          <p:nvPr/>
        </p:nvSpPr>
        <p:spPr bwMode="auto">
          <a:xfrm>
            <a:off x="408154" y="1622154"/>
            <a:ext cx="679135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 rtl="1" eaLnBrk="0" hangingPunct="0"/>
            <a:r>
              <a:rPr lang="ar-DZ" sz="2000" b="1" dirty="0" smtClean="0">
                <a:solidFill>
                  <a:prstClr val="black"/>
                </a:solidFill>
                <a:latin typeface="A Jannat LT" pitchFamily="2" charset="-78"/>
                <a:ea typeface="Calibri" pitchFamily="34" charset="0"/>
                <a:cs typeface="A Jannat LT" pitchFamily="2" charset="-78"/>
              </a:rPr>
              <a:t>الإدارة </a:t>
            </a:r>
            <a:r>
              <a:rPr lang="ar-DZ" sz="2000" b="1" dirty="0">
                <a:solidFill>
                  <a:prstClr val="black"/>
                </a:solidFill>
                <a:latin typeface="A Jannat LT" pitchFamily="2" charset="-78"/>
                <a:ea typeface="Calibri" pitchFamily="34" charset="0"/>
                <a:cs typeface="A Jannat LT" pitchFamily="2" charset="-78"/>
              </a:rPr>
              <a:t>التشريعية: تختص بإصدار القانون الضريبي الذي يحدد الأشخاص والأموال الخاضعة للضريبة أي تحديد الوعاء الضريبي والسعر الضريبي ، وإجراءات ربط الضريبة وتحصيلها </a:t>
            </a:r>
          </a:p>
        </p:txBody>
      </p:sp>
      <p:sp>
        <p:nvSpPr>
          <p:cNvPr id="4129" name="Rectangle 33"/>
          <p:cNvSpPr>
            <a:spLocks noChangeArrowheads="1"/>
          </p:cNvSpPr>
          <p:nvPr/>
        </p:nvSpPr>
        <p:spPr bwMode="auto">
          <a:xfrm>
            <a:off x="408154" y="3059579"/>
            <a:ext cx="68857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 rtl="1" eaLnBrk="0" hangingPunct="0"/>
            <a:r>
              <a:rPr lang="ar-DZ" sz="2000" b="1" dirty="0">
                <a:solidFill>
                  <a:prstClr val="black"/>
                </a:solidFill>
                <a:latin typeface="A Jannat LT" pitchFamily="2" charset="-78"/>
                <a:ea typeface="Calibri" pitchFamily="34" charset="0"/>
                <a:cs typeface="A Jannat LT" pitchFamily="2" charset="-78"/>
              </a:rPr>
              <a:t>الإدارة التنفيذية: وتختص هذه الإدارة بتطبيق القانون الضريبي الصادر عن الإدارة التشريعية</a:t>
            </a:r>
            <a:endParaRPr lang="ar-SA" sz="2000" dirty="0" smtClean="0">
              <a:solidFill>
                <a:prstClr val="black"/>
              </a:solidFill>
              <a:latin typeface="A Jannat LT" pitchFamily="2" charset="-78"/>
              <a:cs typeface="A Jannat LT" pitchFamily="2" charset="-78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184516" y="3933056"/>
            <a:ext cx="51235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2000" dirty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الجهاز القضائي: ويتولى الفصل في المنازعات التي قد تنشأ </a:t>
            </a:r>
            <a:r>
              <a:rPr lang="ar-DZ" sz="2000" dirty="0" smtClean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بين</a:t>
            </a:r>
            <a:endParaRPr lang="fr-CA" sz="2000" dirty="0" smtClean="0">
              <a:solidFill>
                <a:prstClr val="black"/>
              </a:solidFill>
              <a:latin typeface="A Jannat LT" pitchFamily="2" charset="-78"/>
              <a:cs typeface="A Jannat LT" pitchFamily="2" charset="-78"/>
            </a:endParaRPr>
          </a:p>
          <a:p>
            <a:pPr algn="r" rtl="1"/>
            <a:r>
              <a:rPr lang="ar-DZ" sz="2000" dirty="0" smtClean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 </a:t>
            </a:r>
            <a:r>
              <a:rPr lang="ar-DZ" sz="2000" dirty="0">
                <a:solidFill>
                  <a:prstClr val="black"/>
                </a:solidFill>
                <a:latin typeface="A Jannat LT" pitchFamily="2" charset="-78"/>
                <a:cs typeface="A Jannat LT" pitchFamily="2" charset="-78"/>
              </a:rPr>
              <a:t>المكلفين والإدارة التنفيذية </a:t>
            </a:r>
          </a:p>
        </p:txBody>
      </p: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648501" y="284806"/>
            <a:ext cx="6659532" cy="107721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20000"/>
              </a:spcBef>
              <a:buClr>
                <a:srgbClr val="EEECE1"/>
              </a:buClr>
              <a:buSzPct val="75000"/>
            </a:pPr>
            <a:r>
              <a:rPr lang="ar-DZ" sz="2400" b="1" dirty="0">
                <a:solidFill>
                  <a:prstClr val="black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  <a:t/>
            </a:r>
            <a:br>
              <a:rPr lang="ar-DZ" sz="2400" b="1" dirty="0">
                <a:solidFill>
                  <a:prstClr val="black"/>
                </a:solidFill>
                <a:latin typeface="A Jannat LT" pitchFamily="2" charset="-78"/>
                <a:ea typeface="Times New Roman" pitchFamily="18" charset="0"/>
                <a:cs typeface="A Jannat LT" pitchFamily="2" charset="-78"/>
              </a:rPr>
            </a:br>
            <a:r>
              <a:rPr lang="ar-SA" sz="4000" b="1" kern="0" dirty="0">
                <a:solidFill>
                  <a:srgbClr val="FFFFFF"/>
                </a:solidFill>
                <a:latin typeface="Arial"/>
                <a:cs typeface="Times New Roman"/>
              </a:rPr>
              <a:t>مقومات النظام الضريبي</a:t>
            </a:r>
            <a:endParaRPr lang="en-US" sz="1400" dirty="0" smtClean="0">
              <a:solidFill>
                <a:prstClr val="black"/>
              </a:solidFill>
              <a:latin typeface="A Jannat LT" pitchFamily="2" charset="-78"/>
              <a:cs typeface="A Jannat L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059784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25327"/>
            <a:ext cx="9144000" cy="2979737"/>
          </a:xfrm>
        </p:spPr>
        <p:txBody>
          <a:bodyPr/>
          <a:lstStyle/>
          <a:p>
            <a:pPr algn="just" rtl="1" eaLnBrk="1" hangingPunct="1">
              <a:buFont typeface="Wingdings" pitchFamily="2" charset="2"/>
              <a:buNone/>
              <a:defRPr/>
            </a:pPr>
            <a:endParaRPr lang="vi-VN" sz="2400" dirty="0" smtClean="0">
              <a:solidFill>
                <a:srgbClr val="C00000"/>
              </a:solidFill>
              <a:cs typeface="A Jannat LT" pitchFamily="2" charset="-78"/>
            </a:endParaRPr>
          </a:p>
        </p:txBody>
      </p:sp>
      <p:sp>
        <p:nvSpPr>
          <p:cNvPr id="9220" name="Oval 17"/>
          <p:cNvSpPr>
            <a:spLocks noChangeArrowheads="1"/>
          </p:cNvSpPr>
          <p:nvPr/>
        </p:nvSpPr>
        <p:spPr bwMode="auto">
          <a:xfrm>
            <a:off x="337681" y="275886"/>
            <a:ext cx="8496944" cy="5976664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ar-JO" dirty="0">
              <a:solidFill>
                <a:srgbClr val="CC0000"/>
              </a:solidFill>
            </a:endParaRPr>
          </a:p>
        </p:txBody>
      </p:sp>
      <p:sp>
        <p:nvSpPr>
          <p:cNvPr id="9221" name="Oval 18"/>
          <p:cNvSpPr>
            <a:spLocks noChangeArrowheads="1"/>
          </p:cNvSpPr>
          <p:nvPr/>
        </p:nvSpPr>
        <p:spPr bwMode="auto">
          <a:xfrm>
            <a:off x="1266169" y="2632383"/>
            <a:ext cx="6984775" cy="1234438"/>
          </a:xfrm>
          <a:prstGeom prst="ellipse">
            <a:avLst/>
          </a:prstGeom>
          <a:solidFill>
            <a:srgbClr val="000099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JO">
              <a:solidFill>
                <a:prstClr val="black"/>
              </a:solidFill>
            </a:endParaRPr>
          </a:p>
        </p:txBody>
      </p:sp>
      <p:sp>
        <p:nvSpPr>
          <p:cNvPr id="9231" name="Oval 28"/>
          <p:cNvSpPr>
            <a:spLocks noChangeArrowheads="1"/>
          </p:cNvSpPr>
          <p:nvPr/>
        </p:nvSpPr>
        <p:spPr bwMode="auto">
          <a:xfrm>
            <a:off x="967464" y="1412776"/>
            <a:ext cx="7272808" cy="1152128"/>
          </a:xfrm>
          <a:prstGeom prst="ellipse">
            <a:avLst/>
          </a:prstGeom>
          <a:solidFill>
            <a:srgbClr val="000099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JO">
              <a:solidFill>
                <a:prstClr val="black"/>
              </a:solidFill>
            </a:endParaRPr>
          </a:p>
        </p:txBody>
      </p:sp>
      <p:sp>
        <p:nvSpPr>
          <p:cNvPr id="9233" name="Rectangle 31"/>
          <p:cNvSpPr>
            <a:spLocks noGrp="1" noChangeArrowheads="1"/>
          </p:cNvSpPr>
          <p:nvPr>
            <p:ph type="title"/>
          </p:nvPr>
        </p:nvSpPr>
        <p:spPr>
          <a:xfrm>
            <a:off x="573068" y="121742"/>
            <a:ext cx="7992888" cy="498946"/>
          </a:xfrm>
        </p:spPr>
        <p:txBody>
          <a:bodyPr/>
          <a:lstStyle/>
          <a:p>
            <a:pPr algn="r" rtl="1" eaLnBrk="1" hangingPunct="1"/>
            <a:r>
              <a:rPr lang="ar-DZ" sz="2800" b="1" dirty="0"/>
              <a:t>خصائص الضريبة</a:t>
            </a:r>
            <a:endParaRPr lang="vi-VN" sz="2800" b="1" dirty="0" smtClean="0">
              <a:cs typeface="A Jannat LT" pitchFamily="2" charset="-78"/>
            </a:endParaRPr>
          </a:p>
        </p:txBody>
      </p:sp>
      <p:sp>
        <p:nvSpPr>
          <p:cNvPr id="13" name="Oval 18"/>
          <p:cNvSpPr>
            <a:spLocks noChangeArrowheads="1"/>
          </p:cNvSpPr>
          <p:nvPr/>
        </p:nvSpPr>
        <p:spPr bwMode="auto">
          <a:xfrm>
            <a:off x="1120669" y="3953341"/>
            <a:ext cx="7060305" cy="839468"/>
          </a:xfrm>
          <a:prstGeom prst="ellipse">
            <a:avLst/>
          </a:prstGeom>
          <a:solidFill>
            <a:srgbClr val="000099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JO">
              <a:solidFill>
                <a:prstClr val="black"/>
              </a:solidFill>
            </a:endParaRPr>
          </a:p>
        </p:txBody>
      </p:sp>
      <p:sp>
        <p:nvSpPr>
          <p:cNvPr id="14" name="Rectangle 20"/>
          <p:cNvSpPr>
            <a:spLocks noChangeArrowheads="1"/>
          </p:cNvSpPr>
          <p:nvPr/>
        </p:nvSpPr>
        <p:spPr bwMode="auto">
          <a:xfrm>
            <a:off x="1840114" y="620688"/>
            <a:ext cx="520109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kumimoji="1" lang="ar-DZ" sz="2000" b="1" dirty="0" smtClean="0">
                <a:solidFill>
                  <a:prstClr val="white"/>
                </a:solidFill>
                <a:latin typeface="A Jannat LT" pitchFamily="2" charset="-78"/>
                <a:cs typeface="A Jannat LT" pitchFamily="2" charset="-78"/>
              </a:rPr>
              <a:t>ا</a:t>
            </a:r>
            <a:r>
              <a:rPr kumimoji="1" lang="ar-SA" sz="2000" b="1" dirty="0">
                <a:solidFill>
                  <a:srgbClr val="FFFFFF"/>
                </a:solidFill>
                <a:latin typeface="A Jannat LT" pitchFamily="2" charset="-78"/>
                <a:cs typeface="A Jannat LT" pitchFamily="2" charset="-78"/>
              </a:rPr>
              <a:t>الضريبة اقتطاع نقدي </a:t>
            </a:r>
            <a:r>
              <a:rPr lang="ar-SA" sz="2000" u="sng" dirty="0" smtClean="0">
                <a:solidFill>
                  <a:schemeClr val="bg1"/>
                </a:solidFill>
                <a:latin typeface="Traditional Arabic" pitchFamily="18" charset="-78"/>
                <a:ea typeface="Times New Roman"/>
                <a:cs typeface="Traditional Arabic" pitchFamily="18" charset="-78"/>
              </a:rPr>
              <a:t>:</a:t>
            </a:r>
            <a:endParaRPr lang="ar-DZ" sz="2000" u="sng" dirty="0" smtClean="0">
              <a:solidFill>
                <a:schemeClr val="bg1"/>
              </a:solidFill>
              <a:latin typeface="Traditional Arabic" pitchFamily="18" charset="-78"/>
              <a:ea typeface="Times New Roman"/>
              <a:cs typeface="Traditional Arabic" pitchFamily="18" charset="-78"/>
            </a:endParaRPr>
          </a:p>
          <a:p>
            <a:pPr algn="r" rtl="1">
              <a:spcAft>
                <a:spcPts val="0"/>
              </a:spcAft>
            </a:pPr>
            <a:r>
              <a:rPr kumimoji="1" lang="ar-SA" sz="2000" b="1" dirty="0">
                <a:solidFill>
                  <a:srgbClr val="FFFFFF"/>
                </a:solidFill>
                <a:latin typeface="A Jannat LT" pitchFamily="2" charset="-78"/>
                <a:cs typeface="A Jannat LT" pitchFamily="2" charset="-78"/>
              </a:rPr>
              <a:t>عبارة عن مبلغ مالي يتم جبايته بواسطة السلطات العامة</a:t>
            </a:r>
            <a:endParaRPr kumimoji="1" lang="fr-FR" sz="2000" b="1" dirty="0">
              <a:solidFill>
                <a:srgbClr val="FFFFFF"/>
              </a:solidFill>
              <a:latin typeface="A Jannat LT" pitchFamily="2" charset="-78"/>
              <a:cs typeface="A Jannat LT" pitchFamily="2" charset="-78"/>
            </a:endParaRPr>
          </a:p>
          <a:p>
            <a:pPr algn="r" rtl="1">
              <a:spcAft>
                <a:spcPts val="0"/>
              </a:spcAft>
            </a:pPr>
            <a:endParaRPr kumimoji="1" lang="fr-FR" sz="2000" b="1" dirty="0">
              <a:solidFill>
                <a:srgbClr val="FFFFFF"/>
              </a:solidFill>
              <a:latin typeface="A Jannat LT" pitchFamily="2" charset="-78"/>
              <a:cs typeface="A Jannat LT" pitchFamily="2" charset="-78"/>
            </a:endParaRPr>
          </a:p>
        </p:txBody>
      </p:sp>
      <p:sp>
        <p:nvSpPr>
          <p:cNvPr id="16" name="Rectangle 20"/>
          <p:cNvSpPr>
            <a:spLocks noChangeArrowheads="1"/>
          </p:cNvSpPr>
          <p:nvPr/>
        </p:nvSpPr>
        <p:spPr bwMode="auto">
          <a:xfrm>
            <a:off x="1358540" y="1554737"/>
            <a:ext cx="655272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/>
            <a:r>
              <a:rPr kumimoji="1" lang="ar-SA" sz="2000" b="1" dirty="0">
                <a:solidFill>
                  <a:srgbClr val="FFFFFF"/>
                </a:solidFill>
                <a:latin typeface="A Jannat LT" pitchFamily="2" charset="-78"/>
                <a:cs typeface="A Jannat LT" pitchFamily="2" charset="-78"/>
              </a:rPr>
              <a:t>الضريبة تدفع جبرا : </a:t>
            </a:r>
            <a:endParaRPr kumimoji="1" lang="fr-FR" sz="2000" b="1" dirty="0">
              <a:solidFill>
                <a:srgbClr val="FFFFFF"/>
              </a:solidFill>
              <a:latin typeface="A Jannat LT" pitchFamily="2" charset="-78"/>
              <a:cs typeface="A Jannat LT" pitchFamily="2" charset="-78"/>
            </a:endParaRPr>
          </a:p>
          <a:p>
            <a:pPr algn="ctr"/>
            <a:r>
              <a:rPr kumimoji="1" lang="ar-SA" sz="2000" b="1" dirty="0" smtClean="0">
                <a:solidFill>
                  <a:srgbClr val="FFFFFF"/>
                </a:solidFill>
                <a:latin typeface="A Jannat LT" pitchFamily="2" charset="-78"/>
                <a:cs typeface="A Jannat LT" pitchFamily="2" charset="-78"/>
              </a:rPr>
              <a:t>هذا </a:t>
            </a:r>
            <a:r>
              <a:rPr kumimoji="1" lang="ar-SA" sz="2000" b="1" dirty="0">
                <a:solidFill>
                  <a:srgbClr val="FFFFFF"/>
                </a:solidFill>
                <a:latin typeface="A Jannat LT" pitchFamily="2" charset="-78"/>
                <a:cs typeface="A Jannat LT" pitchFamily="2" charset="-78"/>
              </a:rPr>
              <a:t>يعني إن المكلف بدفع الضريبة ليس حرا في دفعها وانما يخضع في ذلك لسلطات </a:t>
            </a:r>
            <a:r>
              <a:rPr kumimoji="1" lang="ar-SA" sz="2000" b="1" dirty="0" smtClean="0">
                <a:solidFill>
                  <a:srgbClr val="FFFFFF"/>
                </a:solidFill>
                <a:latin typeface="A Jannat LT" pitchFamily="2" charset="-78"/>
                <a:cs typeface="A Jannat LT" pitchFamily="2" charset="-78"/>
              </a:rPr>
              <a:t>الدولة</a:t>
            </a:r>
            <a:endParaRPr kumimoji="1" lang="ar-SA" sz="2000" b="1" dirty="0">
              <a:solidFill>
                <a:srgbClr val="FFFFFF"/>
              </a:solidFill>
              <a:latin typeface="A Jannat LT" pitchFamily="2" charset="-78"/>
              <a:cs typeface="A Jannat LT" pitchFamily="2" charset="-78"/>
            </a:endParaRPr>
          </a:p>
        </p:txBody>
      </p:sp>
      <p:sp>
        <p:nvSpPr>
          <p:cNvPr id="17" name="Rectangle 29"/>
          <p:cNvSpPr>
            <a:spLocks noChangeArrowheads="1"/>
          </p:cNvSpPr>
          <p:nvPr/>
        </p:nvSpPr>
        <p:spPr bwMode="auto">
          <a:xfrm>
            <a:off x="1662212" y="2756386"/>
            <a:ext cx="619268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kumimoji="1" lang="ar-SA" sz="2000" b="1" dirty="0" smtClean="0">
                <a:solidFill>
                  <a:srgbClr val="FFFFFF"/>
                </a:solidFill>
                <a:latin typeface="A Jannat LT" pitchFamily="2" charset="-78"/>
                <a:cs typeface="A Jannat LT" pitchFamily="2" charset="-78"/>
              </a:rPr>
              <a:t>الضريبة </a:t>
            </a:r>
            <a:r>
              <a:rPr kumimoji="1" lang="ar-SA" sz="2000" b="1" dirty="0">
                <a:solidFill>
                  <a:srgbClr val="FFFFFF"/>
                </a:solidFill>
                <a:latin typeface="A Jannat LT" pitchFamily="2" charset="-78"/>
                <a:cs typeface="A Jannat LT" pitchFamily="2" charset="-78"/>
              </a:rPr>
              <a:t>تدفع بصفة نهائية :</a:t>
            </a:r>
          </a:p>
          <a:p>
            <a:pPr algn="ctr"/>
            <a:r>
              <a:rPr kumimoji="1" lang="ar-SA" sz="2000" b="1" dirty="0" smtClean="0">
                <a:solidFill>
                  <a:srgbClr val="FFFFFF"/>
                </a:solidFill>
                <a:latin typeface="A Jannat LT" pitchFamily="2" charset="-78"/>
                <a:cs typeface="A Jannat LT" pitchFamily="2" charset="-78"/>
              </a:rPr>
              <a:t>تعني </a:t>
            </a:r>
            <a:r>
              <a:rPr kumimoji="1" lang="ar-SA" sz="2000" b="1" dirty="0">
                <a:solidFill>
                  <a:srgbClr val="FFFFFF"/>
                </a:solidFill>
                <a:latin typeface="A Jannat LT" pitchFamily="2" charset="-78"/>
                <a:cs typeface="A Jannat LT" pitchFamily="2" charset="-78"/>
              </a:rPr>
              <a:t>ان الفرد دفعه للضريبة لا يكون له الحق في استرداد قيمتها من الدولة او المطالبة </a:t>
            </a:r>
            <a:r>
              <a:rPr kumimoji="1" lang="ar-SA" sz="2000" b="1" dirty="0" smtClean="0">
                <a:solidFill>
                  <a:srgbClr val="FFFFFF"/>
                </a:solidFill>
                <a:latin typeface="A Jannat LT" pitchFamily="2" charset="-78"/>
                <a:cs typeface="A Jannat LT" pitchFamily="2" charset="-78"/>
              </a:rPr>
              <a:t> بفوائد عنها</a:t>
            </a:r>
            <a:endParaRPr kumimoji="1" lang="ar-SA" sz="2000" b="1" dirty="0">
              <a:solidFill>
                <a:srgbClr val="FFFFFF"/>
              </a:solidFill>
              <a:latin typeface="A Jannat LT" pitchFamily="2" charset="-78"/>
              <a:cs typeface="A Jannat LT" pitchFamily="2" charset="-78"/>
            </a:endParaRPr>
          </a:p>
        </p:txBody>
      </p:sp>
      <p:sp>
        <p:nvSpPr>
          <p:cNvPr id="21" name="Oval 18"/>
          <p:cNvSpPr>
            <a:spLocks noChangeArrowheads="1"/>
          </p:cNvSpPr>
          <p:nvPr/>
        </p:nvSpPr>
        <p:spPr bwMode="auto">
          <a:xfrm>
            <a:off x="967464" y="4821022"/>
            <a:ext cx="6753881" cy="1024952"/>
          </a:xfrm>
          <a:prstGeom prst="ellipse">
            <a:avLst/>
          </a:prstGeom>
          <a:solidFill>
            <a:srgbClr val="000099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JO">
              <a:solidFill>
                <a:prstClr val="black"/>
              </a:solidFill>
            </a:endParaRPr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1632677" y="4173020"/>
            <a:ext cx="54085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kumimoji="1" lang="ar-DZ" sz="2000" b="1" dirty="0" err="1">
                <a:solidFill>
                  <a:srgbClr val="FFFFFF"/>
                </a:solidFill>
                <a:latin typeface="A Jannat LT" pitchFamily="2" charset="-78"/>
                <a:cs typeface="A Jannat LT" pitchFamily="2" charset="-78"/>
              </a:rPr>
              <a:t>االضريبة</a:t>
            </a:r>
            <a:r>
              <a:rPr kumimoji="1" lang="ar-DZ" sz="2000" b="1" dirty="0">
                <a:solidFill>
                  <a:srgbClr val="FFFFFF"/>
                </a:solidFill>
                <a:latin typeface="A Jannat LT" pitchFamily="2" charset="-78"/>
                <a:cs typeface="A Jannat LT" pitchFamily="2" charset="-78"/>
              </a:rPr>
              <a:t> تدفع وفقا للمقدرة التكليفية للمكلف ودون مقابل محدد </a:t>
            </a:r>
            <a:endParaRPr kumimoji="1" lang="fr-FR" sz="2000" b="1" dirty="0">
              <a:solidFill>
                <a:srgbClr val="FFFFFF"/>
              </a:solidFill>
              <a:latin typeface="A Jannat LT" pitchFamily="2" charset="-78"/>
              <a:cs typeface="A Jannat LT" pitchFamily="2" charset="-78"/>
            </a:endParaRPr>
          </a:p>
        </p:txBody>
      </p:sp>
      <p:sp>
        <p:nvSpPr>
          <p:cNvPr id="24" name="Rectangle 20"/>
          <p:cNvSpPr>
            <a:spLocks noChangeArrowheads="1"/>
          </p:cNvSpPr>
          <p:nvPr/>
        </p:nvSpPr>
        <p:spPr bwMode="auto">
          <a:xfrm>
            <a:off x="1112095" y="4929111"/>
            <a:ext cx="614910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kumimoji="1" lang="ar-DZ" sz="2000" b="1" dirty="0">
                <a:solidFill>
                  <a:prstClr val="white"/>
                </a:solidFill>
                <a:latin typeface="A Jannat LT" pitchFamily="2" charset="-78"/>
                <a:cs typeface="A Jannat LT" pitchFamily="2" charset="-78"/>
              </a:rPr>
              <a:t>الضريبة تهدف الى تحقيق النفع العام : </a:t>
            </a:r>
          </a:p>
          <a:p>
            <a:pPr algn="r" rtl="1">
              <a:spcAft>
                <a:spcPts val="0"/>
              </a:spcAft>
            </a:pPr>
            <a:r>
              <a:rPr kumimoji="1" lang="ar-DZ" sz="2000" b="1" dirty="0">
                <a:solidFill>
                  <a:prstClr val="white"/>
                </a:solidFill>
                <a:latin typeface="A Jannat LT" pitchFamily="2" charset="-78"/>
                <a:cs typeface="A Jannat LT" pitchFamily="2" charset="-78"/>
              </a:rPr>
              <a:t>   الضريبة تدفع من قبل المكلف الى الدولة لسد احتياجاتها من النفقات العامة والحصول على الاموال اللازمة لسد الحاجات العامة</a:t>
            </a:r>
          </a:p>
          <a:p>
            <a:pPr algn="r" rtl="1">
              <a:spcAft>
                <a:spcPts val="0"/>
              </a:spcAft>
            </a:pPr>
            <a:endParaRPr kumimoji="1" lang="fr-FR" sz="2000" b="1" dirty="0">
              <a:solidFill>
                <a:srgbClr val="FFFFFF"/>
              </a:solidFill>
              <a:latin typeface="A Jannat LT" pitchFamily="2" charset="-78"/>
              <a:cs typeface="A Jannat L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851718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4115250321"/>
              </p:ext>
            </p:extLst>
          </p:nvPr>
        </p:nvGraphicFramePr>
        <p:xfrm>
          <a:off x="0" y="476672"/>
          <a:ext cx="9144000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e 4"/>
          <p:cNvGrpSpPr/>
          <p:nvPr/>
        </p:nvGrpSpPr>
        <p:grpSpPr>
          <a:xfrm>
            <a:off x="2060264" y="4581128"/>
            <a:ext cx="5112567" cy="548831"/>
            <a:chOff x="348416" y="1008398"/>
            <a:chExt cx="2821081" cy="665332"/>
          </a:xfrm>
        </p:grpSpPr>
        <p:sp>
          <p:nvSpPr>
            <p:cNvPr id="6" name="Rectangle 5"/>
            <p:cNvSpPr/>
            <p:nvPr/>
          </p:nvSpPr>
          <p:spPr>
            <a:xfrm>
              <a:off x="348416" y="1008398"/>
              <a:ext cx="2786062" cy="665332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383435" y="1008398"/>
              <a:ext cx="2786062" cy="6653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0904" tIns="69088" rIns="120904" bIns="69088" numCol="1" spcCol="1270" anchor="ctr" anchorCtr="0">
              <a:noAutofit/>
            </a:bodyPr>
            <a:lstStyle/>
            <a:p>
              <a:pPr algn="ctr" rtl="1"/>
              <a:r>
                <a:rPr lang="ar-DZ" sz="2000" b="1" u="sng" dirty="0">
                  <a:solidFill>
                    <a:prstClr val="white"/>
                  </a:solidFill>
                </a:rPr>
                <a:t>معيار الثبات أو المادة الخاضعة للضريبة</a:t>
              </a:r>
              <a:r>
                <a:rPr lang="ar-DZ" sz="1600" b="1" u="sng" dirty="0" smtClean="0">
                  <a:solidFill>
                    <a:prstClr val="white"/>
                  </a:solidFill>
                </a:rPr>
                <a:t> </a:t>
              </a:r>
              <a:endParaRPr lang="fr-FR" sz="160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1043608" y="5213655"/>
            <a:ext cx="7392126" cy="1644345"/>
            <a:chOff x="117724" y="1281794"/>
            <a:chExt cx="2786062" cy="2409476"/>
          </a:xfrm>
        </p:grpSpPr>
        <p:sp>
          <p:nvSpPr>
            <p:cNvPr id="9" name="Rectangle 8"/>
            <p:cNvSpPr/>
            <p:nvPr/>
          </p:nvSpPr>
          <p:spPr>
            <a:xfrm>
              <a:off x="117724" y="1281794"/>
              <a:ext cx="2786062" cy="2274918"/>
            </a:xfrm>
            <a:prstGeom prst="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117724" y="1416352"/>
              <a:ext cx="2786062" cy="22749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678" tIns="90678" rIns="120904" bIns="136017" numCol="1" spcCol="1270" anchor="t" anchorCtr="0">
              <a:noAutofit/>
            </a:bodyPr>
            <a:lstStyle/>
            <a:p>
              <a:pPr marL="0" lvl="1" algn="ctr" defTabSz="755650" rtl="1">
                <a:lnSpc>
                  <a:spcPct val="90000"/>
                </a:lnSpc>
                <a:spcAft>
                  <a:spcPct val="15000"/>
                </a:spcAft>
              </a:pPr>
              <a:r>
                <a:rPr lang="ar-DZ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Traditional Arabic" pitchFamily="18" charset="-78"/>
                  <a:cs typeface="Traditional Arabic" pitchFamily="18" charset="-78"/>
                </a:rPr>
                <a:t>تكون </a:t>
              </a:r>
              <a:r>
                <a:rPr lang="ar-DZ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Traditional Arabic" pitchFamily="18" charset="-78"/>
                  <a:cs typeface="Traditional Arabic" pitchFamily="18" charset="-78"/>
                </a:rPr>
                <a:t>الضريبة مباشرة إذا فرضت على مادة تتسم بالثبات أو الاستقرار النسبيين كالضريبة العقارية المفروضة على الملكية والضريبة العامة المفروضة على الإيرادات والمفروضة على الدخل </a:t>
              </a:r>
              <a:r>
                <a:rPr lang="ar-DZ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Traditional Arabic" pitchFamily="18" charset="-78"/>
                  <a:cs typeface="Traditional Arabic" pitchFamily="18" charset="-78"/>
                </a:rPr>
                <a:t>،</a:t>
              </a:r>
            </a:p>
            <a:p>
              <a:pPr marL="0" lvl="1" algn="ctr" defTabSz="755650" rtl="1">
                <a:lnSpc>
                  <a:spcPct val="90000"/>
                </a:lnSpc>
                <a:spcAft>
                  <a:spcPct val="15000"/>
                </a:spcAft>
              </a:pPr>
              <a:r>
                <a:rPr lang="ar-DZ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Traditional Arabic" pitchFamily="18" charset="-78"/>
                  <a:cs typeface="Traditional Arabic" pitchFamily="18" charset="-78"/>
                </a:rPr>
                <a:t> </a:t>
              </a:r>
              <a:r>
                <a:rPr lang="ar-DZ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Traditional Arabic" pitchFamily="18" charset="-78"/>
                  <a:cs typeface="Traditional Arabic" pitchFamily="18" charset="-78"/>
                </a:rPr>
                <a:t>وتعتبر الضريبة غير مباشرة إذا كانت مفروضة على وقائع وتصرفات عرضية غير متوقعة كإجراءات نقل الملكية التي تفترض عليها الضريبة عند توثيق العقد الناقل لها .</a:t>
              </a:r>
            </a:p>
            <a:p>
              <a:pPr marL="171450" lvl="1" indent="-171450" defTabSz="7556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</a:pPr>
              <a:endParaRPr lang="fr-FR" sz="17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</p:txBody>
        </p:sp>
      </p:grpSp>
      <p:sp>
        <p:nvSpPr>
          <p:cNvPr id="3" name="Rectangle à coins arrondis 2"/>
          <p:cNvSpPr/>
          <p:nvPr/>
        </p:nvSpPr>
        <p:spPr>
          <a:xfrm>
            <a:off x="1835696" y="116632"/>
            <a:ext cx="496855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prstClr val="white"/>
                </a:solidFill>
              </a:rPr>
              <a:t>الضرائب المباشرة وغير المباشرة</a:t>
            </a:r>
            <a:endParaRPr lang="fr-FR" sz="20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92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104583026"/>
              </p:ext>
            </p:extLst>
          </p:nvPr>
        </p:nvGraphicFramePr>
        <p:xfrm>
          <a:off x="11039" y="764704"/>
          <a:ext cx="8922384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à coins arrondis 2"/>
          <p:cNvSpPr/>
          <p:nvPr/>
        </p:nvSpPr>
        <p:spPr>
          <a:xfrm>
            <a:off x="2123728" y="21098"/>
            <a:ext cx="4536504" cy="620688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/>
              <a:t>مبادئ الضريبة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54987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531552805"/>
              </p:ext>
            </p:extLst>
          </p:nvPr>
        </p:nvGraphicFramePr>
        <p:xfrm>
          <a:off x="143249" y="764704"/>
          <a:ext cx="9020777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à coins arrondis 3"/>
          <p:cNvSpPr/>
          <p:nvPr/>
        </p:nvSpPr>
        <p:spPr>
          <a:xfrm>
            <a:off x="2123728" y="21098"/>
            <a:ext cx="4536504" cy="620688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/>
              <a:t>مبادئ الضريبة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423768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4344</TotalTime>
  <Words>473</Words>
  <Application>Microsoft Office PowerPoint</Application>
  <PresentationFormat>Affichage à l'écran (4:3)</PresentationFormat>
  <Paragraphs>54</Paragraphs>
  <Slides>7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Présentation PowerPoint</vt:lpstr>
      <vt:lpstr>Présentation PowerPoint</vt:lpstr>
      <vt:lpstr>Présentation PowerPoint</vt:lpstr>
      <vt:lpstr>خصائص الضريبة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akak</dc:creator>
  <cp:lastModifiedBy>Utilisateur Windows</cp:lastModifiedBy>
  <cp:revision>496</cp:revision>
  <dcterms:created xsi:type="dcterms:W3CDTF">2011-06-29T17:39:24Z</dcterms:created>
  <dcterms:modified xsi:type="dcterms:W3CDTF">2021-01-30T16:54:31Z</dcterms:modified>
</cp:coreProperties>
</file>