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4" r:id="rId2"/>
    <p:sldId id="425" r:id="rId3"/>
    <p:sldId id="426" r:id="rId4"/>
    <p:sldId id="427" r:id="rId5"/>
    <p:sldId id="428" r:id="rId6"/>
    <p:sldId id="429" r:id="rId7"/>
    <p:sldId id="430" r:id="rId8"/>
    <p:sldId id="43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9" autoAdjust="0"/>
    <p:restoredTop sz="94660"/>
  </p:normalViewPr>
  <p:slideViewPr>
    <p:cSldViewPr>
      <p:cViewPr varScale="1">
        <p:scale>
          <a:sx n="68" d="100"/>
          <a:sy n="68" d="100"/>
        </p:scale>
        <p:origin x="1805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B1CF9-E64E-4DC4-A7A7-DA4587510B90}" type="datetimeFigureOut">
              <a:rPr lang="fr-FR" smtClean="0"/>
              <a:pPr/>
              <a:t>13/01/2025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1786A-24F7-4221-9F03-05D0DF9BAB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9E0B-7213-46CF-87E4-588878AC3014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6A8DE-898E-4F7B-A58B-F1ACC787227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6580C-75A5-CA2D-D87F-4D4D923EA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9073008" cy="67413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DZ" sz="4000" b="1" dirty="0"/>
              <a:t>المركز الجامعي تيبازة</a:t>
            </a:r>
            <a:br>
              <a:rPr lang="ar-DZ" sz="4000" b="1" dirty="0"/>
            </a:br>
            <a:r>
              <a:rPr lang="ar-DZ" sz="4000" b="1" dirty="0"/>
              <a:t>مقياس تاريخ واثار المشرق الإسلامي</a:t>
            </a:r>
            <a:br>
              <a:rPr lang="ar-DZ" sz="4000" b="1" dirty="0"/>
            </a:br>
            <a:r>
              <a:rPr lang="ar-DZ" sz="4000" b="1" dirty="0"/>
              <a:t> الأستاذة </a:t>
            </a:r>
            <a:r>
              <a:rPr lang="ar-DZ" sz="4000" b="1" dirty="0" err="1"/>
              <a:t>حمدوش</a:t>
            </a:r>
            <a:r>
              <a:rPr lang="ar-DZ" sz="4000" b="1" dirty="0"/>
              <a:t> زهيرة</a:t>
            </a:r>
            <a:br>
              <a:rPr lang="ar-DZ" sz="4000" b="1" dirty="0"/>
            </a:br>
            <a:r>
              <a:rPr lang="ar-DZ" sz="4000" b="1" dirty="0"/>
              <a:t> السنة الثانية اثار  </a:t>
            </a:r>
            <a:br>
              <a:rPr lang="ar-DZ" sz="4000" b="1" dirty="0"/>
            </a:br>
            <a:r>
              <a:rPr lang="ar-DZ" sz="4000" b="1" dirty="0"/>
              <a:t>الاثار العباسية</a:t>
            </a:r>
            <a:br>
              <a:rPr lang="ar-DZ" sz="4000" b="1" dirty="0"/>
            </a:br>
            <a:r>
              <a:rPr lang="ar-DZ" sz="4000" b="1" dirty="0"/>
              <a:t>-المدنية-</a:t>
            </a:r>
            <a:endParaRPr lang="fr-FR" sz="4000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B12431-AD74-3BA1-F106-C9DC04193D0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220" y="279850"/>
            <a:ext cx="1352913" cy="117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1795A73-7F10-E371-26DA-093DB33B75D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5960" y="381000"/>
            <a:ext cx="1352915" cy="1175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99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ar-DZ" dirty="0">
                <a:cs typeface="Traditional Arabic" pitchFamily="2" charset="-78"/>
              </a:rPr>
              <a:t> الدولة </a:t>
            </a:r>
            <a:r>
              <a:rPr lang="ar-DZ" dirty="0" err="1">
                <a:cs typeface="Traditional Arabic" pitchFamily="2" charset="-78"/>
              </a:rPr>
              <a:t>السامانية</a:t>
            </a:r>
            <a:endParaRPr lang="en-US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 rtl="1"/>
            <a:r>
              <a:rPr lang="ar-SA" dirty="0"/>
              <a:t>قامت الدولة </a:t>
            </a:r>
            <a:r>
              <a:rPr lang="ar-SA" dirty="0" err="1"/>
              <a:t>السامانية</a:t>
            </a:r>
            <a:r>
              <a:rPr lang="ar-SA" dirty="0"/>
              <a:t>(261-</a:t>
            </a:r>
            <a:r>
              <a:rPr lang="ar-SA" dirty="0" err="1"/>
              <a:t>389هـ</a:t>
            </a:r>
            <a:r>
              <a:rPr lang="ar-SA" dirty="0"/>
              <a:t>/874-</a:t>
            </a:r>
            <a:r>
              <a:rPr lang="ar-SA" dirty="0" err="1"/>
              <a:t>999م</a:t>
            </a:r>
            <a:r>
              <a:rPr lang="ar-SA" dirty="0"/>
              <a:t>) في بلاد ما وراء النهر، وكانت عاصمته</a:t>
            </a:r>
            <a:r>
              <a:rPr lang="ar-DZ" dirty="0"/>
              <a:t>ا</a:t>
            </a:r>
            <a:r>
              <a:rPr lang="ar-SA" dirty="0"/>
              <a:t> الاولى بخارى ثم </a:t>
            </a:r>
            <a:r>
              <a:rPr lang="ar-SA" dirty="0" err="1"/>
              <a:t>سمرقند</a:t>
            </a:r>
            <a:r>
              <a:rPr lang="ar-SA" dirty="0"/>
              <a:t> في اقليم </a:t>
            </a:r>
            <a:r>
              <a:rPr lang="ar-SA" dirty="0" err="1"/>
              <a:t>التركستان</a:t>
            </a:r>
            <a:r>
              <a:rPr lang="ar-SA" dirty="0"/>
              <a:t>، وقد تمكنوا في عام </a:t>
            </a:r>
            <a:r>
              <a:rPr lang="ar-SA" dirty="0" err="1"/>
              <a:t>281هـ</a:t>
            </a:r>
            <a:r>
              <a:rPr lang="ar-SA" dirty="0"/>
              <a:t>/</a:t>
            </a:r>
            <a:r>
              <a:rPr lang="ar-SA" dirty="0" err="1"/>
              <a:t>901م</a:t>
            </a:r>
            <a:r>
              <a:rPr lang="ar-SA" dirty="0"/>
              <a:t> من ضم اقليم خراسان وعاصمته </a:t>
            </a:r>
            <a:r>
              <a:rPr lang="ar-SA" dirty="0" err="1"/>
              <a:t>نيسابور</a:t>
            </a:r>
            <a:r>
              <a:rPr lang="ar-SA" dirty="0"/>
              <a:t>(شمالي افغانستان) الى سلطانهم، غير ان اثار هذه الدولة قليلة جدا، ولم يبق منها سوى </a:t>
            </a:r>
            <a:r>
              <a:rPr lang="ar-SA" b="1" dirty="0">
                <a:solidFill>
                  <a:srgbClr val="FF0000"/>
                </a:solidFill>
              </a:rPr>
              <a:t>ضريح اسماعيل بن احمد </a:t>
            </a:r>
            <a:r>
              <a:rPr lang="ar-SA" b="1" dirty="0" err="1">
                <a:solidFill>
                  <a:srgbClr val="FF0000"/>
                </a:solidFill>
              </a:rPr>
              <a:t>الساماني</a:t>
            </a:r>
            <a:r>
              <a:rPr lang="ar-SA" dirty="0"/>
              <a:t> الذي توفي عام </a:t>
            </a:r>
            <a:r>
              <a:rPr lang="ar-SA" dirty="0" err="1"/>
              <a:t>295هـ</a:t>
            </a:r>
            <a:r>
              <a:rPr lang="ar-SA" dirty="0"/>
              <a:t>/</a:t>
            </a:r>
            <a:r>
              <a:rPr lang="ar-SA" dirty="0" err="1"/>
              <a:t>907م</a:t>
            </a:r>
            <a:r>
              <a:rPr lang="ar-SA" dirty="0"/>
              <a:t> ببخارى، ولهذا الضريح تأثير كبير على العمائر التالية له </a:t>
            </a:r>
            <a:r>
              <a:rPr lang="ar-SA" dirty="0" err="1"/>
              <a:t>باسيا</a:t>
            </a:r>
            <a:r>
              <a:rPr lang="ar-SA" dirty="0"/>
              <a:t> الوسطى والهند </a:t>
            </a:r>
            <a:r>
              <a:rPr lang="ar-SA" dirty="0" err="1"/>
              <a:t>وايران</a:t>
            </a:r>
            <a:r>
              <a:rPr lang="ar-SA" dirty="0"/>
              <a:t>، ويكمن ذلك في</a:t>
            </a:r>
            <a:r>
              <a:rPr lang="ar-DZ" dirty="0"/>
              <a:t>ر</a:t>
            </a:r>
            <a:r>
              <a:rPr lang="ar-SA" dirty="0"/>
              <a:t> الافريز الذي يغطي رقبة القبة التي تعلوا الضريح المشكل من فتحات صغيرة متتالية، كما ظهر ل</a:t>
            </a:r>
            <a:r>
              <a:rPr lang="ar-DZ" dirty="0"/>
              <a:t>أ</a:t>
            </a:r>
            <a:r>
              <a:rPr lang="ar-SA" dirty="0"/>
              <a:t>ول مرة في العمارة الاسلامية اسلوب زخرفي في عمارة الجدران الذي يعتمد على استخدام قوالب الآجر في تغطية الجدران من الداخل والخارج </a:t>
            </a:r>
            <a:r>
              <a:rPr lang="ar-SA" dirty="0" err="1"/>
              <a:t>باسلوب</a:t>
            </a:r>
            <a:r>
              <a:rPr lang="ar-SA" dirty="0"/>
              <a:t> زخرفي جميل.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ar-DZ" dirty="0">
                <a:cs typeface="Traditional Arabic" pitchFamily="2" charset="-78"/>
              </a:rPr>
              <a:t> الدولة </a:t>
            </a:r>
            <a:r>
              <a:rPr lang="ar-DZ" dirty="0" err="1">
                <a:cs typeface="Traditional Arabic" pitchFamily="2" charset="-78"/>
              </a:rPr>
              <a:t>البويهية</a:t>
            </a:r>
            <a:endParaRPr lang="en-US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557321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 rtl="1"/>
            <a:r>
              <a:rPr lang="ar-SA" dirty="0"/>
              <a:t>شهدت السنوات الاخيرة من حكم </a:t>
            </a:r>
            <a:r>
              <a:rPr lang="ar-SA" dirty="0" err="1"/>
              <a:t>السامانيين</a:t>
            </a:r>
            <a:r>
              <a:rPr lang="ar-SA" dirty="0"/>
              <a:t> ظهور الدولة </a:t>
            </a:r>
            <a:r>
              <a:rPr lang="ar-SA" dirty="0" err="1"/>
              <a:t>البويهية</a:t>
            </a:r>
            <a:r>
              <a:rPr lang="ar-SA" dirty="0"/>
              <a:t>(320-</a:t>
            </a:r>
            <a:r>
              <a:rPr lang="ar-SA" dirty="0" err="1"/>
              <a:t>447هـ</a:t>
            </a:r>
            <a:r>
              <a:rPr lang="ar-SA" dirty="0"/>
              <a:t>/932-</a:t>
            </a:r>
            <a:r>
              <a:rPr lang="ar-SA" dirty="0" err="1"/>
              <a:t>1058م</a:t>
            </a:r>
            <a:r>
              <a:rPr lang="ar-SA" dirty="0"/>
              <a:t>) التي كانت تحكم غرب ايران وجنوبي بحر قزوين، واستطاع حكامها من ضم اجزاء من غرب وجنوب ايران، واستمروا في تقدمهم غربا حتى وصلوا بغداد في عام </a:t>
            </a:r>
            <a:r>
              <a:rPr lang="ar-SA" dirty="0" err="1"/>
              <a:t>334هـ</a:t>
            </a:r>
            <a:r>
              <a:rPr lang="ar-SA" dirty="0"/>
              <a:t>/</a:t>
            </a:r>
            <a:r>
              <a:rPr lang="ar-SA" dirty="0" err="1"/>
              <a:t>945م</a:t>
            </a:r>
            <a:r>
              <a:rPr lang="ar-SA" dirty="0"/>
              <a:t>، وصاروا الحكام الفعليين للدولة العباسية، وقد شيد </a:t>
            </a:r>
            <a:r>
              <a:rPr lang="ar-SA" dirty="0" err="1"/>
              <a:t>البويهيون</a:t>
            </a:r>
            <a:r>
              <a:rPr lang="ar-SA" dirty="0"/>
              <a:t> مساجد عدة، اقدمها </a:t>
            </a:r>
            <a:r>
              <a:rPr lang="ar-SA" dirty="0" err="1"/>
              <a:t>واهمها</a:t>
            </a:r>
            <a:r>
              <a:rPr lang="ar-SA" dirty="0"/>
              <a:t> </a:t>
            </a:r>
            <a:r>
              <a:rPr lang="ar-SA" b="1" dirty="0">
                <a:solidFill>
                  <a:srgbClr val="FF0000"/>
                </a:solidFill>
              </a:rPr>
              <a:t>مسجد مدينة نايين </a:t>
            </a:r>
            <a:r>
              <a:rPr lang="ar-SA" dirty="0"/>
              <a:t>التي تقع بالقرب من مدينة يزد، وكان بناؤه في منتصف </a:t>
            </a:r>
            <a:r>
              <a:rPr lang="ar-SA" dirty="0" err="1"/>
              <a:t>القرن4هـ</a:t>
            </a:r>
            <a:r>
              <a:rPr lang="ar-SA" dirty="0"/>
              <a:t>/</a:t>
            </a:r>
            <a:r>
              <a:rPr lang="ar-SA" dirty="0" err="1"/>
              <a:t>10م</a:t>
            </a:r>
            <a:r>
              <a:rPr lang="ar-SA" dirty="0"/>
              <a:t>، وهو مكون من صحن مربع تحيط </a:t>
            </a:r>
            <a:r>
              <a:rPr lang="ar-SA" dirty="0" err="1"/>
              <a:t>به</a:t>
            </a:r>
            <a:r>
              <a:rPr lang="ar-SA" dirty="0"/>
              <a:t> اربعة اروقة ويتوسط كل ضلع من اضلاع المربع عقد كبير، يمكن اعتباره بداية ظهور الايوان الذي انتشر في عمارة الجامع </a:t>
            </a:r>
            <a:r>
              <a:rPr lang="ar-SA" dirty="0" err="1"/>
              <a:t>بايران</a:t>
            </a:r>
            <a:r>
              <a:rPr lang="ar-SA" dirty="0"/>
              <a:t> منذ العصر السلجوقي، وقد كانت المساجد </a:t>
            </a:r>
            <a:r>
              <a:rPr lang="ar-SA" dirty="0" err="1"/>
              <a:t>بايران</a:t>
            </a:r>
            <a:r>
              <a:rPr lang="ar-SA" dirty="0"/>
              <a:t> على ثلاثة طرز الاول مسجد مربع تغطيه قبة وبدون صحن، والثاني المسجد ذي الايوان المقبب المفتوح المستمد من القصور </a:t>
            </a:r>
            <a:r>
              <a:rPr lang="ar-SA" dirty="0" err="1"/>
              <a:t>الساسانية</a:t>
            </a:r>
            <a:r>
              <a:rPr lang="ar-SA" dirty="0"/>
              <a:t>، والثالث هو الطراز العربي الاسلامي التقليدي الذي تكون من بيت الصلاة وصحن مكشوف.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ar-DZ" dirty="0">
                <a:cs typeface="Traditional Arabic" pitchFamily="2" charset="-78"/>
              </a:rPr>
              <a:t> الدولة </a:t>
            </a:r>
            <a:r>
              <a:rPr lang="ar-DZ" dirty="0" err="1">
                <a:cs typeface="Traditional Arabic" pitchFamily="2" charset="-78"/>
              </a:rPr>
              <a:t>الغزنوية</a:t>
            </a:r>
            <a:endParaRPr lang="en-US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557321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 rtl="1"/>
            <a:r>
              <a:rPr lang="ar-SA" dirty="0"/>
              <a:t>وفي الوقت الذي كانت فيه الدولة </a:t>
            </a:r>
            <a:r>
              <a:rPr lang="ar-SA" dirty="0" err="1"/>
              <a:t>البويهية</a:t>
            </a:r>
            <a:r>
              <a:rPr lang="ar-SA" dirty="0"/>
              <a:t> تسيطر على بغداد </a:t>
            </a:r>
            <a:r>
              <a:rPr lang="ar-SA" dirty="0" err="1"/>
              <a:t>وايران</a:t>
            </a:r>
            <a:r>
              <a:rPr lang="ar-SA" dirty="0"/>
              <a:t>، كانت الدولة </a:t>
            </a:r>
            <a:r>
              <a:rPr lang="ar-SA" dirty="0" err="1"/>
              <a:t>الغزنوية</a:t>
            </a:r>
            <a:r>
              <a:rPr lang="ar-SA" dirty="0"/>
              <a:t>(351-</a:t>
            </a:r>
            <a:r>
              <a:rPr lang="ar-SA" dirty="0" err="1"/>
              <a:t>582هـ</a:t>
            </a:r>
            <a:r>
              <a:rPr lang="ar-SA" dirty="0"/>
              <a:t>/952-</a:t>
            </a:r>
            <a:r>
              <a:rPr lang="ar-SA" dirty="0" err="1"/>
              <a:t>1186م</a:t>
            </a:r>
            <a:r>
              <a:rPr lang="ar-SA" dirty="0"/>
              <a:t>) تحكم ولاية </a:t>
            </a:r>
            <a:r>
              <a:rPr lang="ar-SA" dirty="0" err="1"/>
              <a:t>غزنة</a:t>
            </a:r>
            <a:r>
              <a:rPr lang="ar-SA" dirty="0"/>
              <a:t> </a:t>
            </a:r>
            <a:r>
              <a:rPr lang="ar-SA" dirty="0" err="1"/>
              <a:t>بافغانستان</a:t>
            </a:r>
            <a:r>
              <a:rPr lang="ar-SA" dirty="0"/>
              <a:t>، واستطاع السلطان محمود </a:t>
            </a:r>
            <a:r>
              <a:rPr lang="ar-SA" dirty="0" err="1"/>
              <a:t>الغزنوي</a:t>
            </a:r>
            <a:r>
              <a:rPr lang="ar-SA" dirty="0"/>
              <a:t> (389-</a:t>
            </a:r>
            <a:r>
              <a:rPr lang="ar-SA" dirty="0" err="1"/>
              <a:t>421هـ</a:t>
            </a:r>
            <a:r>
              <a:rPr lang="ar-SA" dirty="0"/>
              <a:t>/998-</a:t>
            </a:r>
            <a:r>
              <a:rPr lang="ar-SA" dirty="0" err="1"/>
              <a:t>1030م</a:t>
            </a:r>
            <a:r>
              <a:rPr lang="ar-SA" dirty="0"/>
              <a:t>) توسيع رقعة دولته وضم شمالي الهند </a:t>
            </a:r>
            <a:r>
              <a:rPr lang="ar-SA" dirty="0" err="1"/>
              <a:t>واقليم</a:t>
            </a:r>
            <a:r>
              <a:rPr lang="ar-SA" dirty="0"/>
              <a:t> البنجاب، لكن آثار هذه الدولة قليلة جدا، ولم يبق من الجامع الذي شيده محمود </a:t>
            </a:r>
            <a:r>
              <a:rPr lang="ar-SA" dirty="0" err="1"/>
              <a:t>الغزنوي</a:t>
            </a:r>
            <a:r>
              <a:rPr lang="ar-SA" dirty="0"/>
              <a:t> أي اثر، ويقتصر ما تبقى من عمائرهم على </a:t>
            </a:r>
            <a:r>
              <a:rPr lang="ar-SA" b="1" dirty="0">
                <a:solidFill>
                  <a:srgbClr val="FF0000"/>
                </a:solidFill>
              </a:rPr>
              <a:t>برجين لا يزالا قائمين</a:t>
            </a:r>
            <a:r>
              <a:rPr lang="ar-SA" dirty="0"/>
              <a:t>، ينسب احدهما الى السلطان محمود، والآخر الى السلطان مسعود الثالث في عام </a:t>
            </a:r>
            <a:r>
              <a:rPr lang="ar-SA" dirty="0" err="1"/>
              <a:t>1114م</a:t>
            </a:r>
            <a:r>
              <a:rPr lang="ar-SA" dirty="0"/>
              <a:t> ويتضح من خلالها ميل </a:t>
            </a:r>
            <a:r>
              <a:rPr lang="ar-SA" dirty="0" err="1"/>
              <a:t>الغزنويين</a:t>
            </a:r>
            <a:r>
              <a:rPr lang="ar-SA" dirty="0"/>
              <a:t> الى استخدام الآجر في زخرفة الجدران، كما كشفت الحفريات التي تمت في </a:t>
            </a:r>
            <a:r>
              <a:rPr lang="ar-SA" dirty="0" err="1"/>
              <a:t>مدينة </a:t>
            </a:r>
            <a:r>
              <a:rPr lang="ar-SA" dirty="0"/>
              <a:t>"</a:t>
            </a:r>
            <a:r>
              <a:rPr lang="ar-SA" dirty="0" err="1"/>
              <a:t>لاشكاري</a:t>
            </a:r>
            <a:r>
              <a:rPr lang="ar-SA" dirty="0"/>
              <a:t> بازار" عن وجود بعض القصور التي ترجع الى اوائل القرن </a:t>
            </a:r>
            <a:r>
              <a:rPr lang="ar-SA" dirty="0" err="1"/>
              <a:t>5هـ</a:t>
            </a:r>
            <a:r>
              <a:rPr lang="ar-SA" dirty="0"/>
              <a:t>/</a:t>
            </a:r>
            <a:r>
              <a:rPr lang="ar-SA" dirty="0" err="1"/>
              <a:t>11م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7920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ar-DZ" dirty="0">
                <a:cs typeface="Traditional Arabic" pitchFamily="2" charset="-78"/>
              </a:rPr>
              <a:t> الدولة السلجوقية</a:t>
            </a:r>
            <a:endParaRPr lang="en-US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ar-SA" sz="2600" dirty="0"/>
              <a:t>دخل الاسلام الى بلاد الترك منذ القرن </a:t>
            </a:r>
            <a:r>
              <a:rPr lang="ar-SA" sz="2600" dirty="0" err="1"/>
              <a:t>2هـ</a:t>
            </a:r>
            <a:r>
              <a:rPr lang="ar-SA" sz="2600" dirty="0"/>
              <a:t>/</a:t>
            </a:r>
            <a:r>
              <a:rPr lang="ar-SA" sz="2600" dirty="0" err="1"/>
              <a:t>8م</a:t>
            </a:r>
            <a:r>
              <a:rPr lang="ar-SA" sz="2600" dirty="0"/>
              <a:t>، لكن انتشاره كان بصفة فردية، ولم يشمل كامل أنحاءها </a:t>
            </a:r>
            <a:r>
              <a:rPr lang="ar-SA" sz="2600" dirty="0" err="1"/>
              <a:t>الا</a:t>
            </a:r>
            <a:r>
              <a:rPr lang="ar-SA" sz="2600" dirty="0"/>
              <a:t> منذ القرن </a:t>
            </a:r>
            <a:r>
              <a:rPr lang="ar-SA" sz="2600" dirty="0" err="1"/>
              <a:t>5هـ</a:t>
            </a:r>
            <a:r>
              <a:rPr lang="ar-SA" sz="2600" dirty="0"/>
              <a:t>/</a:t>
            </a:r>
            <a:r>
              <a:rPr lang="ar-SA" sz="2600" dirty="0" err="1"/>
              <a:t>11م</a:t>
            </a:r>
            <a:r>
              <a:rPr lang="ar-SA" sz="2600" dirty="0"/>
              <a:t>، وقد كان لذلك اثر كبير في بروز دولة تركية تدعى بالدولة السلجوقية، التي انقسمت الى دولتين واحدة بتركيا استمرت الى غاية </a:t>
            </a:r>
            <a:r>
              <a:rPr lang="ar-SA" sz="2600" dirty="0" err="1"/>
              <a:t>القرن8هـ</a:t>
            </a:r>
            <a:r>
              <a:rPr lang="ar-SA" sz="2600" dirty="0"/>
              <a:t>/</a:t>
            </a:r>
            <a:r>
              <a:rPr lang="ar-SA" sz="2600" dirty="0" err="1"/>
              <a:t>14م</a:t>
            </a:r>
            <a:r>
              <a:rPr lang="ar-SA" sz="2600" dirty="0"/>
              <a:t> وتدعى بسلاجقة الروم </a:t>
            </a:r>
            <a:r>
              <a:rPr lang="ar-SA" sz="2600" dirty="0" err="1"/>
              <a:t>والاخرى</a:t>
            </a:r>
            <a:r>
              <a:rPr lang="ar-SA" sz="2600" dirty="0"/>
              <a:t> في بغداد(447-</a:t>
            </a:r>
            <a:r>
              <a:rPr lang="ar-SA" sz="2600" dirty="0" err="1"/>
              <a:t>656هـ</a:t>
            </a:r>
            <a:r>
              <a:rPr lang="ar-SA" sz="2600" dirty="0"/>
              <a:t>/1055-</a:t>
            </a:r>
            <a:r>
              <a:rPr lang="ar-SA" sz="2600" dirty="0" err="1"/>
              <a:t>1210م</a:t>
            </a:r>
            <a:r>
              <a:rPr lang="ar-SA" sz="2600" dirty="0"/>
              <a:t>)، وقد كان سلاجقة الروم يسيطرون على بلاد الاناضول في اسيا الصغرى، وازدهرت دولتهم هنالك، وكانت عاصمتهم </a:t>
            </a:r>
            <a:r>
              <a:rPr lang="ar-SA" sz="2600" dirty="0" err="1"/>
              <a:t>قونية</a:t>
            </a:r>
            <a:r>
              <a:rPr lang="ar-SA" sz="2600" dirty="0"/>
              <a:t> من اعظم مراكز الحضارة الاسلامية في عصر علاء الدين الاول من السلاطين السلاجقة في الاناضول(616-</a:t>
            </a:r>
            <a:r>
              <a:rPr lang="ar-SA" sz="2600" dirty="0" err="1"/>
              <a:t>634هـ</a:t>
            </a:r>
            <a:r>
              <a:rPr lang="ar-SA" sz="2600" dirty="0"/>
              <a:t>/1219-</a:t>
            </a:r>
            <a:r>
              <a:rPr lang="ar-SA" sz="2600" dirty="0" err="1"/>
              <a:t>1236م</a:t>
            </a:r>
            <a:r>
              <a:rPr lang="ar-SA" sz="2600" dirty="0"/>
              <a:t>)، وقد تميزت اضرحتهم بطراز مشكل من ابراج اسطوانية او ذات اضلاع </a:t>
            </a:r>
            <a:r>
              <a:rPr lang="ar-SA" sz="2600" dirty="0" err="1"/>
              <a:t>واوجه</a:t>
            </a:r>
            <a:r>
              <a:rPr lang="ar-SA" sz="2600" dirty="0"/>
              <a:t> عدة، او على شكل عمائر ذات قباب، وقد نشأ هذا الطراز من الاضرحة في خراسان، وانتشر منها الى سائر انحاء الشرق الاسلامي، ولعل اقدم هذه </a:t>
            </a:r>
            <a:r>
              <a:rPr lang="ar-SA" sz="2600" b="1" dirty="0">
                <a:solidFill>
                  <a:srgbClr val="FF0000"/>
                </a:solidFill>
              </a:rPr>
              <a:t>الاضرحة </a:t>
            </a:r>
            <a:r>
              <a:rPr lang="ar-SA" sz="2600" b="1" dirty="0" err="1">
                <a:solidFill>
                  <a:srgbClr val="FF0000"/>
                </a:solidFill>
              </a:rPr>
              <a:t>البرجية</a:t>
            </a:r>
            <a:r>
              <a:rPr lang="ar-SA" sz="2600" b="1" dirty="0">
                <a:solidFill>
                  <a:srgbClr val="FF0000"/>
                </a:solidFill>
              </a:rPr>
              <a:t> ضريح </a:t>
            </a:r>
            <a:r>
              <a:rPr lang="ar-SA" sz="2600" b="1" dirty="0" err="1">
                <a:solidFill>
                  <a:srgbClr val="FF0000"/>
                </a:solidFill>
              </a:rPr>
              <a:t>جنبد</a:t>
            </a:r>
            <a:r>
              <a:rPr lang="ar-SA" sz="2600" b="1" dirty="0">
                <a:solidFill>
                  <a:srgbClr val="FF0000"/>
                </a:solidFill>
              </a:rPr>
              <a:t> قابوس </a:t>
            </a:r>
            <a:r>
              <a:rPr lang="ar-SA" sz="2600" dirty="0"/>
              <a:t>في اقليم </a:t>
            </a:r>
            <a:r>
              <a:rPr lang="ar-SA" sz="2600" dirty="0" err="1"/>
              <a:t>جرجان</a:t>
            </a:r>
            <a:r>
              <a:rPr lang="ar-SA" sz="2600" dirty="0"/>
              <a:t>(</a:t>
            </a:r>
            <a:r>
              <a:rPr lang="ar-SA" sz="2600" dirty="0" err="1"/>
              <a:t>367هـ</a:t>
            </a:r>
            <a:r>
              <a:rPr lang="ar-SA" sz="2600" dirty="0"/>
              <a:t>/</a:t>
            </a:r>
            <a:r>
              <a:rPr lang="ar-SA" sz="2600" dirty="0" err="1"/>
              <a:t>1007م</a:t>
            </a:r>
            <a:r>
              <a:rPr lang="ar-SA" sz="2600" dirty="0"/>
              <a:t>)، وقد انتشرت هذه الابراج في اسيا الصغرى، وكانت في معظم الاحيان بسيطة ومتعددة الاضلاع، اما عن الاضرحة ذات القباب فنذكر منها ضريح السلطان سنجر في مدينة </a:t>
            </a:r>
            <a:r>
              <a:rPr lang="ar-SA" sz="2600" dirty="0" err="1"/>
              <a:t>مرو</a:t>
            </a:r>
            <a:r>
              <a:rPr lang="ar-SA" sz="2600" dirty="0"/>
              <a:t> الذي يرجع الى القرن </a:t>
            </a:r>
            <a:r>
              <a:rPr lang="ar-SA" sz="2600" dirty="0" err="1"/>
              <a:t>6هـ</a:t>
            </a:r>
            <a:r>
              <a:rPr lang="ar-SA" sz="2600" dirty="0"/>
              <a:t>/</a:t>
            </a:r>
            <a:r>
              <a:rPr lang="ar-SA" sz="2600" dirty="0" err="1"/>
              <a:t>12م</a:t>
            </a:r>
            <a:endParaRPr lang="en-US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7920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ar-DZ" dirty="0">
                <a:cs typeface="Traditional Arabic" pitchFamily="2" charset="-78"/>
              </a:rPr>
              <a:t> الدولة السلجوقية تابع</a:t>
            </a:r>
            <a:endParaRPr lang="en-US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ar-SA" sz="2800" dirty="0"/>
              <a:t>وقد أنشأ السلاجقة </a:t>
            </a:r>
            <a:r>
              <a:rPr lang="ar-SA" sz="2800" dirty="0" err="1"/>
              <a:t>بالاناضول</a:t>
            </a:r>
            <a:r>
              <a:rPr lang="ar-SA" sz="2800" dirty="0"/>
              <a:t> عدة مدارس لا يزال بعضها قائما، ولعل من ابدع الامثلة الباقية </a:t>
            </a:r>
            <a:r>
              <a:rPr lang="ar-SA" sz="2800" b="1" dirty="0">
                <a:solidFill>
                  <a:srgbClr val="FF0000"/>
                </a:solidFill>
              </a:rPr>
              <a:t>مدرسة </a:t>
            </a:r>
            <a:r>
              <a:rPr lang="ar-SA" sz="2800" b="1" dirty="0" err="1">
                <a:solidFill>
                  <a:srgbClr val="FF0000"/>
                </a:solidFill>
              </a:rPr>
              <a:t>صيرجالي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dirty="0"/>
              <a:t>في </a:t>
            </a:r>
            <a:r>
              <a:rPr lang="ar-SA" sz="2800" dirty="0" err="1"/>
              <a:t>قونية</a:t>
            </a:r>
            <a:r>
              <a:rPr lang="ar-SA" sz="2800" dirty="0"/>
              <a:t> التي شيدت في عام </a:t>
            </a:r>
            <a:r>
              <a:rPr lang="ar-SA" sz="2800" dirty="0" err="1"/>
              <a:t>640هـ</a:t>
            </a:r>
            <a:r>
              <a:rPr lang="ar-SA" sz="2800" dirty="0"/>
              <a:t>/</a:t>
            </a:r>
            <a:r>
              <a:rPr lang="ar-SA" sz="2800" dirty="0" err="1"/>
              <a:t>1242م</a:t>
            </a:r>
            <a:r>
              <a:rPr lang="ar-SA" sz="2800" dirty="0"/>
              <a:t>، </a:t>
            </a:r>
            <a:r>
              <a:rPr lang="ar-SA" sz="2800" b="1" dirty="0">
                <a:solidFill>
                  <a:srgbClr val="FF0000"/>
                </a:solidFill>
              </a:rPr>
              <a:t>ومدرسة </a:t>
            </a:r>
            <a:r>
              <a:rPr lang="ar-SA" sz="2800" b="1" dirty="0" err="1">
                <a:solidFill>
                  <a:srgbClr val="FF0000"/>
                </a:solidFill>
              </a:rPr>
              <a:t>قره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 err="1">
                <a:solidFill>
                  <a:srgbClr val="FF0000"/>
                </a:solidFill>
              </a:rPr>
              <a:t>طاي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dirty="0"/>
              <a:t>في </a:t>
            </a:r>
            <a:r>
              <a:rPr lang="ar-SA" sz="2800" dirty="0" err="1"/>
              <a:t>قونية</a:t>
            </a:r>
            <a:r>
              <a:rPr lang="ar-SA" sz="2800" dirty="0"/>
              <a:t> ايضا والتي يرجع بناؤها الى سنة </a:t>
            </a:r>
            <a:r>
              <a:rPr lang="ar-SA" sz="2800" dirty="0" err="1"/>
              <a:t>649هـ</a:t>
            </a:r>
            <a:r>
              <a:rPr lang="ar-SA" sz="2800" dirty="0"/>
              <a:t>/</a:t>
            </a:r>
            <a:r>
              <a:rPr lang="ar-SA" sz="2800" dirty="0" err="1"/>
              <a:t>1251م</a:t>
            </a:r>
            <a:r>
              <a:rPr lang="ar-SA" sz="2800" dirty="0"/>
              <a:t> </a:t>
            </a:r>
            <a:r>
              <a:rPr lang="ar-SA" sz="2800" dirty="0" err="1"/>
              <a:t>بامر</a:t>
            </a:r>
            <a:r>
              <a:rPr lang="ar-SA" sz="2800" dirty="0"/>
              <a:t> من السلطان ابو الفتح </a:t>
            </a:r>
            <a:r>
              <a:rPr lang="ar-SA" sz="2800" dirty="0" err="1"/>
              <a:t>كيخسرو.</a:t>
            </a:r>
            <a:endParaRPr lang="en-US" sz="2800" dirty="0"/>
          </a:p>
          <a:p>
            <a:pPr algn="just" rtl="1">
              <a:buNone/>
            </a:pPr>
            <a:r>
              <a:rPr lang="ar-SA" sz="2800" dirty="0"/>
              <a:t>وفي مجال </a:t>
            </a:r>
            <a:r>
              <a:rPr lang="ar-SA" sz="2800" dirty="0" err="1"/>
              <a:t>التحصينات</a:t>
            </a:r>
            <a:r>
              <a:rPr lang="ar-SA" sz="2800" dirty="0"/>
              <a:t> شيد علاء الدين سنة </a:t>
            </a:r>
            <a:r>
              <a:rPr lang="ar-SA" sz="2800" dirty="0" err="1"/>
              <a:t>619هـ</a:t>
            </a:r>
            <a:r>
              <a:rPr lang="ar-SA" sz="2800" dirty="0"/>
              <a:t>/</a:t>
            </a:r>
            <a:r>
              <a:rPr lang="ar-SA" sz="2800" dirty="0" err="1"/>
              <a:t>1221م</a:t>
            </a:r>
            <a:r>
              <a:rPr lang="ar-SA" sz="2800" dirty="0"/>
              <a:t> سورا لمدينة </a:t>
            </a:r>
            <a:r>
              <a:rPr lang="ar-SA" sz="2800" dirty="0" err="1"/>
              <a:t>قونية</a:t>
            </a:r>
            <a:r>
              <a:rPr lang="ar-SA" sz="2800" dirty="0"/>
              <a:t> ودعمه </a:t>
            </a:r>
            <a:r>
              <a:rPr lang="ar-SA" sz="2800" dirty="0" err="1"/>
              <a:t>بابراج</a:t>
            </a:r>
            <a:r>
              <a:rPr lang="ar-SA" sz="2800" dirty="0"/>
              <a:t> يفوق عددها المائة، ولكنها اندثرت ولم يبق منها ومن السور غير </a:t>
            </a:r>
            <a:r>
              <a:rPr lang="ar-SA" sz="2800" dirty="0" err="1"/>
              <a:t>الاطلال.</a:t>
            </a:r>
            <a:r>
              <a:rPr lang="ar-SA" sz="2800" dirty="0"/>
              <a:t> وتذكر المصادر التاريخية ان السلطان علاء الدين محمد بنى قصر هزار ستون(الف عمون) في مدينة </a:t>
            </a:r>
            <a:r>
              <a:rPr lang="ar-SA" sz="2800" dirty="0" err="1"/>
              <a:t>دهلي</a:t>
            </a:r>
            <a:r>
              <a:rPr lang="ar-SA" sz="2800" dirty="0"/>
              <a:t> في نهاية القرن </a:t>
            </a:r>
            <a:r>
              <a:rPr lang="ar-SA" sz="2800" dirty="0" err="1"/>
              <a:t>7هـ</a:t>
            </a:r>
            <a:r>
              <a:rPr lang="ar-SA" sz="2800" dirty="0"/>
              <a:t>/</a:t>
            </a:r>
            <a:r>
              <a:rPr lang="ar-SA" sz="2800" dirty="0" err="1"/>
              <a:t>13م</a:t>
            </a:r>
            <a:r>
              <a:rPr lang="ar-SA" sz="2800" dirty="0"/>
              <a:t> غير انه اندثر ولم يبق منه </a:t>
            </a:r>
            <a:r>
              <a:rPr lang="ar-SA" sz="2800" dirty="0" err="1"/>
              <a:t>شيئ.</a:t>
            </a:r>
            <a:r>
              <a:rPr lang="ar-DZ" sz="2800" dirty="0"/>
              <a:t> </a:t>
            </a:r>
            <a:r>
              <a:rPr lang="ar-SA" sz="2800" dirty="0"/>
              <a:t>ومن اشهر مساجد ايران في هذه الحقبة </a:t>
            </a:r>
            <a:r>
              <a:rPr lang="ar-SA" sz="2800" b="1" dirty="0">
                <a:solidFill>
                  <a:srgbClr val="FF0000"/>
                </a:solidFill>
              </a:rPr>
              <a:t>مسجد الجمعة</a:t>
            </a:r>
            <a:r>
              <a:rPr lang="ar-SA" sz="2800" dirty="0"/>
              <a:t> في مدينة اصفهان، الذي بني في عهد السلطان السلجوقي الكبير ابو الفتح </a:t>
            </a:r>
            <a:r>
              <a:rPr lang="ar-SA" sz="2800" dirty="0" err="1"/>
              <a:t>ملكشاه.</a:t>
            </a:r>
            <a:r>
              <a:rPr lang="ar-DZ" sz="2800" dirty="0"/>
              <a:t> </a:t>
            </a:r>
            <a:r>
              <a:rPr lang="ar-SA" sz="2800" dirty="0"/>
              <a:t>وشيد السلاجقة خانات عديدة في الاناضول، نذكر اقدمها الذي لا زال باقيا وهو </a:t>
            </a:r>
            <a:r>
              <a:rPr lang="ar-SA" sz="2800" b="1" dirty="0">
                <a:solidFill>
                  <a:srgbClr val="FF0000"/>
                </a:solidFill>
              </a:rPr>
              <a:t>خان سلطان خاني</a:t>
            </a:r>
            <a:r>
              <a:rPr lang="ar-SA" sz="2800" dirty="0"/>
              <a:t>، الذي يقع في الطريق الى </a:t>
            </a:r>
            <a:r>
              <a:rPr lang="ar-SA" sz="2800" dirty="0" err="1"/>
              <a:t>قونية</a:t>
            </a:r>
            <a:r>
              <a:rPr lang="ar-SA" sz="2800" dirty="0"/>
              <a:t> ويرجع الى سنة </a:t>
            </a:r>
            <a:r>
              <a:rPr lang="ar-SA" sz="2800" dirty="0" err="1"/>
              <a:t>626هـ</a:t>
            </a:r>
            <a:r>
              <a:rPr lang="ar-SA" sz="2800" dirty="0"/>
              <a:t>/</a:t>
            </a:r>
            <a:r>
              <a:rPr lang="ar-SA" sz="2800" dirty="0" err="1"/>
              <a:t>1229م.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ar-DZ" dirty="0">
                <a:cs typeface="Traditional Arabic" pitchFamily="2" charset="-78"/>
              </a:rPr>
              <a:t> الدولة الطولونية</a:t>
            </a:r>
            <a:endParaRPr lang="en-US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557321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 rtl="1"/>
            <a:r>
              <a:rPr lang="ar-SA" dirty="0"/>
              <a:t>عهد الخليفة المعتمد علي الله إلي أحمد بن طولون بولاية مصر و الثغور الشامية و أنشأ أحمد بن طولون مدينة جديدة تمتد من المقطم إلي جبل الكبش </a:t>
            </a:r>
            <a:r>
              <a:rPr lang="ar-SA" dirty="0" err="1"/>
              <a:t>أسماها </a:t>
            </a:r>
            <a:r>
              <a:rPr lang="ar-SA" dirty="0"/>
              <a:t>"القطائع" و بني </a:t>
            </a:r>
            <a:r>
              <a:rPr lang="ar-SA" dirty="0" err="1"/>
              <a:t>بها</a:t>
            </a:r>
            <a:r>
              <a:rPr lang="ar-SA" dirty="0"/>
              <a:t> مسجداً جامعاً عرف </a:t>
            </a:r>
            <a:r>
              <a:rPr lang="ar-SA" dirty="0" err="1"/>
              <a:t>بإسمه</a:t>
            </a:r>
            <a:r>
              <a:rPr lang="ar-SA" dirty="0"/>
              <a:t> </a:t>
            </a:r>
            <a:r>
              <a:rPr lang="ar-SA" dirty="0" err="1"/>
              <a:t>للإجتماع</a:t>
            </a:r>
            <a:r>
              <a:rPr lang="ar-SA" dirty="0"/>
              <a:t> بالمسلمين في صلاة الجمعة</a:t>
            </a:r>
            <a:endParaRPr lang="ar-DZ" dirty="0"/>
          </a:p>
          <a:p>
            <a:pPr algn="just" rtl="1"/>
            <a:r>
              <a:rPr lang="ar-DZ" b="1" dirty="0"/>
              <a:t>جامع ابن </a:t>
            </a:r>
            <a:r>
              <a:rPr lang="ar-DZ" b="1" dirty="0" err="1"/>
              <a:t>طولون:</a:t>
            </a:r>
            <a:endParaRPr lang="ar-DZ" b="1" dirty="0"/>
          </a:p>
          <a:p>
            <a:pPr algn="just" rtl="1"/>
            <a:r>
              <a:rPr lang="ar-DZ" b="1" dirty="0"/>
              <a:t>تاريخ البناء: </a:t>
            </a:r>
            <a:r>
              <a:rPr lang="ar-DZ" b="1" dirty="0" err="1"/>
              <a:t>259هـ</a:t>
            </a:r>
            <a:r>
              <a:rPr lang="ar-DZ" b="1" dirty="0"/>
              <a:t>/</a:t>
            </a:r>
            <a:r>
              <a:rPr lang="ar-DZ" b="1" dirty="0" err="1"/>
              <a:t>872م</a:t>
            </a:r>
            <a:endParaRPr lang="ar-DZ" b="1" dirty="0"/>
          </a:p>
          <a:p>
            <a:pPr algn="just" rtl="1"/>
            <a:r>
              <a:rPr lang="ar-DZ" b="1" dirty="0" err="1"/>
              <a:t>الوصف:</a:t>
            </a:r>
            <a:r>
              <a:rPr lang="ar-DZ" b="1" dirty="0"/>
              <a:t> </a:t>
            </a:r>
            <a:r>
              <a:rPr lang="ar-SA" dirty="0"/>
              <a:t>يتكون المسجد من صحن مربع في الوسط و هو فناء مكشوف مساحته حوالي 92 متراً مربعاً و تحيط </a:t>
            </a:r>
            <a:r>
              <a:rPr lang="ar-SA" dirty="0" err="1"/>
              <a:t>به</a:t>
            </a:r>
            <a:r>
              <a:rPr lang="ar-SA" dirty="0"/>
              <a:t> أربعة أروقة أكبرها رواق القبلة الذي يتكون من خمس بلاطات و كل من الأروقة الباقية يتكون من بلاطتين فقط</a:t>
            </a:r>
            <a:r>
              <a:rPr lang="ar-DZ" dirty="0" err="1"/>
              <a:t>،</a:t>
            </a:r>
            <a:r>
              <a:rPr lang="ar-DZ" dirty="0"/>
              <a:t> </a:t>
            </a:r>
            <a:r>
              <a:rPr lang="ar-SA" dirty="0"/>
              <a:t>و يتوسط الصحن فسقية داخل بناء مربع التخطيط تعلوه قبة محمولة علي صفوف من </a:t>
            </a:r>
            <a:r>
              <a:rPr lang="ar-SA" dirty="0" err="1"/>
              <a:t>المقرنصات،</a:t>
            </a:r>
            <a:r>
              <a:rPr lang="ar-DZ" dirty="0"/>
              <a:t> </a:t>
            </a:r>
            <a:r>
              <a:rPr lang="ar-SA" dirty="0"/>
              <a:t>و مئذنة الجامع متأثرة إلي حد كبير بمئذنة مسجد سمراء المعروفة بالملوية</a:t>
            </a:r>
            <a:r>
              <a:rPr lang="ar-DZ" dirty="0" err="1"/>
              <a:t>.</a:t>
            </a:r>
            <a:endParaRPr lang="en-US" b="1" dirty="0"/>
          </a:p>
        </p:txBody>
      </p:sp>
      <p:pic>
        <p:nvPicPr>
          <p:cNvPr id="2" name="Image 1" descr="http://gallery.egyptsons.com/data/media/15/toloune.jpg">
            <a:extLst>
              <a:ext uri="{FF2B5EF4-FFF2-40B4-BE49-F238E27FC236}">
                <a16:creationId xmlns:a16="http://schemas.microsoft.com/office/drawing/2014/main" id="{82C30E4F-D9D6-6C26-C3A5-14621749E324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7776863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0"/>
            <a:ext cx="8697144" cy="83671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>
                <a:cs typeface="Traditional Arabic" pitchFamily="2" charset="-78"/>
              </a:rPr>
              <a:t> جامع ابن طولون</a:t>
            </a:r>
            <a:endParaRPr lang="en-US" dirty="0">
              <a:cs typeface="Traditional Arabic" pitchFamily="2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>
                <a:cs typeface="Traditional Arabic" pitchFamily="2" charset="-78"/>
              </a:rPr>
              <a:t>		</a:t>
            </a:r>
            <a:endParaRPr lang="ar-DZ" b="1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pic>
        <p:nvPicPr>
          <p:cNvPr id="6" name="Image 5" descr="http://gallery.egyptsons.com/data/media/15/tolouneinsid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6192688" cy="495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http://gallery.egyptsons.com/data/media/15/me2zanatoloun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844824"/>
            <a:ext cx="2374900" cy="4761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2138</TotalTime>
  <Words>935</Words>
  <Application>Microsoft Office PowerPoint</Application>
  <PresentationFormat>Affichage à l'écran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Traditional Arabic</vt:lpstr>
      <vt:lpstr>Thème Office</vt:lpstr>
      <vt:lpstr>المركز الجامعي تيبازة مقياس تاريخ واثار المشرق الإسلامي  الأستاذة حمدوش زهيرة  السنة الثانية اثار   الاثار العباسية -المدنية-</vt:lpstr>
      <vt:lpstr> الدولة السامانية</vt:lpstr>
      <vt:lpstr> الدولة البويهية</vt:lpstr>
      <vt:lpstr> الدولة الغزنوية</vt:lpstr>
      <vt:lpstr> الدولة السلجوقية</vt:lpstr>
      <vt:lpstr> الدولة السلجوقية تابع</vt:lpstr>
      <vt:lpstr> الدولة الطولونية</vt:lpstr>
      <vt:lpstr> جامع ابن طولون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Sarisoft</dc:creator>
  <cp:lastModifiedBy>amine dahdouh</cp:lastModifiedBy>
  <cp:revision>41</cp:revision>
  <dcterms:created xsi:type="dcterms:W3CDTF">2013-04-17T18:38:29Z</dcterms:created>
  <dcterms:modified xsi:type="dcterms:W3CDTF">2025-01-13T20:57:30Z</dcterms:modified>
</cp:coreProperties>
</file>