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309" r:id="rId5"/>
    <p:sldId id="259" r:id="rId6"/>
    <p:sldId id="341" r:id="rId7"/>
    <p:sldId id="338" r:id="rId8"/>
    <p:sldId id="260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67" d="100"/>
          <a:sy n="67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E37DD-4E07-41C1-A6AA-A9D56B9B49DA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747C1-0EC3-4E0A-8309-4BECD451F9B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96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55943" y="7937"/>
            <a:ext cx="3524283" cy="2917007"/>
          </a:xfrm>
        </p:spPr>
        <p:txBody>
          <a:bodyPr>
            <a:no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Ministère de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l’Enseignement Supérieur 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 de la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Recherche Scientifique</a:t>
            </a: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Centre universitaire </a:t>
            </a:r>
            <a:r>
              <a:rPr lang="fr-FR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Moresli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Abdeallah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Institut  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Sciences </a:t>
            </a:r>
            <a:b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Département 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Sciences de la Nature et de la Vie</a:t>
            </a:r>
            <a:b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Spécialité : Microbiologie(L3)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6016" y="2636912"/>
            <a:ext cx="3384376" cy="122413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Cours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"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Algologie-Mycologie-Virologie "</a:t>
            </a:r>
            <a:endParaRPr lang="fr-FR" sz="24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AutoShape 2" descr="المركز الجامعي مرسلي عبد الله – تيباز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المركز الجامعي مرسلي عبد الله – تيباز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Pollution de l&amp;#39;air : des micro-algues pour purifier l&amp;#39;air dans les écol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55" y="4077072"/>
            <a:ext cx="2619375" cy="1815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9" y="1946178"/>
            <a:ext cx="2466975" cy="1708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ZoneTexte 26"/>
          <p:cNvSpPr txBox="1"/>
          <p:nvPr/>
        </p:nvSpPr>
        <p:spPr>
          <a:xfrm>
            <a:off x="1187624" y="6330767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Année académique 2021-2022</a:t>
            </a:r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1547"/>
            <a:ext cx="3312368" cy="13783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049" y="-21596"/>
            <a:ext cx="9160049" cy="6268675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1642166" y="1074736"/>
            <a:ext cx="5254631" cy="4702720"/>
          </a:xfrm>
          <a:prstGeom prst="ellipse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Cours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rial Black" pitchFamily="34" charset="0"/>
              </a:rPr>
              <a:t>" Algologie-Mycologie-Virologie"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rial Black" pitchFamily="34" charset="0"/>
              </a:rPr>
              <a:t>Dr </a:t>
            </a:r>
            <a:r>
              <a:rPr lang="fr-FR" sz="2400" b="1" dirty="0" err="1" smtClean="0">
                <a:solidFill>
                  <a:schemeClr val="tx1"/>
                </a:solidFill>
                <a:latin typeface="Arial Black" pitchFamily="34" charset="0"/>
              </a:rPr>
              <a:t>Debib</a:t>
            </a:r>
            <a:r>
              <a:rPr lang="fr-FR" sz="2400" b="1" dirty="0" smtClean="0">
                <a:solidFill>
                  <a:schemeClr val="tx1"/>
                </a:solidFill>
                <a:latin typeface="Arial Black" pitchFamily="34" charset="0"/>
              </a:rPr>
              <a:t> Aicha</a:t>
            </a:r>
            <a:endParaRPr lang="fr-FR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27" y="3470138"/>
            <a:ext cx="2395997" cy="13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70892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/>
              <a:t>Partie Algologie 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6868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53436"/>
            <a:ext cx="2539777" cy="2143125"/>
          </a:xfr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12" y="2513001"/>
            <a:ext cx="4757464" cy="20634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53136"/>
            <a:ext cx="2628900" cy="17335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79204"/>
            <a:ext cx="2619375" cy="17430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640737"/>
            <a:ext cx="2438400" cy="168154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475656" y="105273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ALGUES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9672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Définition et caractéristiques générales des algues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28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72400" cy="541864"/>
          </a:xfrm>
        </p:spPr>
        <p:txBody>
          <a:bodyPr>
            <a:normAutofit/>
          </a:bodyPr>
          <a:lstStyle/>
          <a:p>
            <a:r>
              <a:rPr lang="fr-FR" sz="24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692696"/>
            <a:ext cx="6777317" cy="2160240"/>
          </a:xfrm>
        </p:spPr>
        <p:txBody>
          <a:bodyPr>
            <a:normAutofit fontScale="47500" lnSpcReduction="20000"/>
          </a:bodyPr>
          <a:lstStyle/>
          <a:p>
            <a:endParaRPr lang="fr-FR" dirty="0"/>
          </a:p>
          <a:p>
            <a:r>
              <a:rPr lang="fr-FR" sz="2900" dirty="0" smtClean="0"/>
              <a:t>Les </a:t>
            </a:r>
            <a:r>
              <a:rPr lang="fr-FR" sz="2900" dirty="0"/>
              <a:t>algues sont des eucaryotes, (</a:t>
            </a:r>
            <a:r>
              <a:rPr lang="fr-FR" sz="2900" dirty="0" smtClean="0"/>
              <a:t>excepté </a:t>
            </a:r>
            <a:r>
              <a:rPr lang="fr-FR" sz="2900" dirty="0" smtClean="0">
                <a:solidFill>
                  <a:srgbClr val="FF0000"/>
                </a:solidFill>
              </a:rPr>
              <a:t>les </a:t>
            </a:r>
            <a:r>
              <a:rPr lang="fr-FR" sz="2900" b="1" dirty="0" smtClean="0">
                <a:solidFill>
                  <a:srgbClr val="FF0000"/>
                </a:solidFill>
              </a:rPr>
              <a:t>cyanobactéries </a:t>
            </a:r>
            <a:r>
              <a:rPr lang="fr-FR" sz="2900" dirty="0" smtClean="0">
                <a:solidFill>
                  <a:srgbClr val="FF0000"/>
                </a:solidFill>
              </a:rPr>
              <a:t>qui sont des procaryotes photosynthétiques</a:t>
            </a:r>
            <a:r>
              <a:rPr lang="fr-FR" sz="2900" dirty="0">
                <a:solidFill>
                  <a:srgbClr val="FF0000"/>
                </a:solidFill>
              </a:rPr>
              <a:t>)</a:t>
            </a:r>
          </a:p>
          <a:p>
            <a:endParaRPr lang="fr-FR" sz="2900" dirty="0" smtClean="0">
              <a:solidFill>
                <a:srgbClr val="FF0000"/>
              </a:solidFill>
            </a:endParaRPr>
          </a:p>
          <a:p>
            <a:r>
              <a:rPr lang="fr-FR" sz="2900" dirty="0" smtClean="0"/>
              <a:t>autotrophes </a:t>
            </a:r>
            <a:r>
              <a:rPr lang="fr-FR" sz="2900" dirty="0"/>
              <a:t>et photosynthétiques. </a:t>
            </a:r>
            <a:r>
              <a:rPr lang="fr-FR" sz="2900" dirty="0">
                <a:solidFill>
                  <a:srgbClr val="FF0000"/>
                </a:solidFill>
              </a:rPr>
              <a:t>Elles peuvent être sous forme unicellulaire ou pluricellulaire</a:t>
            </a:r>
            <a:r>
              <a:rPr lang="fr-FR" sz="2900" dirty="0"/>
              <a:t>. </a:t>
            </a:r>
            <a:r>
              <a:rPr lang="fr-FR" sz="2900" dirty="0">
                <a:solidFill>
                  <a:srgbClr val="FF0000"/>
                </a:solidFill>
              </a:rPr>
              <a:t>leurs structures cellulaires et leurs thalles sont bien plus développés que ceux des champignons</a:t>
            </a:r>
            <a:r>
              <a:rPr lang="fr-FR" sz="2900" dirty="0"/>
              <a:t>. </a:t>
            </a:r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smtClean="0"/>
              <a:t>La taille des algues peut varier de la cellule microscopique unique, à quelques cellules en colonie et jusqu’à 75 m pour certaines formes multicellulaires</a:t>
            </a:r>
            <a:r>
              <a:rPr lang="fr-FR" sz="2900" dirty="0"/>
              <a:t>.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85" y="2852936"/>
            <a:ext cx="535282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29" y="-99392"/>
            <a:ext cx="7243142" cy="34105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497" y="3311170"/>
            <a:ext cx="6019006" cy="35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Habitat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0956" cy="3508977"/>
          </a:xfrm>
        </p:spPr>
        <p:txBody>
          <a:bodyPr>
            <a:normAutofit fontScale="85000" lnSpcReduction="10000"/>
          </a:bodyPr>
          <a:lstStyle/>
          <a:p>
            <a:endParaRPr lang="fr-FR" dirty="0"/>
          </a:p>
          <a:p>
            <a:r>
              <a:rPr lang="fr-FR" dirty="0"/>
              <a:t> Les algues sont aquatiques ; elles vivent principalement dans les océans et les eaux douces. Mais certaines espèces sont aussi rencontrées sur les sols très humides.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Ces organismes ont trois couleurs principales résultant des pigments photosynthétiques : quand les </a:t>
            </a:r>
            <a:r>
              <a:rPr lang="fr-FR" b="1" dirty="0"/>
              <a:t>pigments chlorophylliens </a:t>
            </a:r>
            <a:r>
              <a:rPr lang="fr-FR" dirty="0"/>
              <a:t>sont prédominants, il en résulte des algues </a:t>
            </a:r>
            <a:r>
              <a:rPr lang="fr-FR" b="1" dirty="0"/>
              <a:t>vertes. </a:t>
            </a:r>
            <a:r>
              <a:rPr lang="fr-FR" dirty="0"/>
              <a:t>Par contre, quand la chlorophylle est plus ou moins masquée par d’autres </a:t>
            </a:r>
            <a:r>
              <a:rPr lang="fr-FR" b="1" dirty="0"/>
              <a:t>pigments caroténoïdes</a:t>
            </a:r>
            <a:r>
              <a:rPr lang="fr-FR" dirty="0"/>
              <a:t>, les algues prennent une couleur </a:t>
            </a:r>
            <a:r>
              <a:rPr lang="fr-FR" b="1" dirty="0"/>
              <a:t>rouge ou brune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27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6902"/>
            <a:ext cx="5616624" cy="516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41713" y="69269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Les thalles unicellulaires</a:t>
            </a:r>
          </a:p>
        </p:txBody>
      </p:sp>
    </p:spTree>
    <p:extLst>
      <p:ext uri="{BB962C8B-B14F-4D97-AF65-F5344CB8AC3E}">
        <p14:creationId xmlns:p14="http://schemas.microsoft.com/office/powerpoint/2010/main" val="39611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05802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3168972" cy="25740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97" y="3626159"/>
            <a:ext cx="280955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6344</TotalTime>
  <Words>186</Words>
  <Application>Microsoft Office PowerPoint</Application>
  <PresentationFormat>Affichage à l'écran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 Black</vt:lpstr>
      <vt:lpstr>Calibri</vt:lpstr>
      <vt:lpstr>Century Gothic</vt:lpstr>
      <vt:lpstr>Wingdings 2</vt:lpstr>
      <vt:lpstr>Austin</vt:lpstr>
      <vt:lpstr>Ministère de l’Enseignement Supérieur et de la Recherche Scientifique Centre universitaire Moresli Abdeallah Institut  des Sciences  Département de Sciences de la Nature et de la Vie Spécialité : Microbiologie(L3)  </vt:lpstr>
      <vt:lpstr>Présentation PowerPoint</vt:lpstr>
      <vt:lpstr>Présentation PowerPoint</vt:lpstr>
      <vt:lpstr>Définition et caractéristiques générales des algues </vt:lpstr>
      <vt:lpstr> </vt:lpstr>
      <vt:lpstr>Présentation PowerPoint</vt:lpstr>
      <vt:lpstr>Habitat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Ministère de l’enseignement supérieur et de la recherche scientifique centre universitaire Moresli Abdeallah institut  des Sciences  Département de Sciences de la Nature et de la Vie</dc:title>
  <dc:creator>home</dc:creator>
  <cp:lastModifiedBy>250 G4</cp:lastModifiedBy>
  <cp:revision>70</cp:revision>
  <dcterms:created xsi:type="dcterms:W3CDTF">2021-10-18T11:56:08Z</dcterms:created>
  <dcterms:modified xsi:type="dcterms:W3CDTF">2024-01-19T12:01:12Z</dcterms:modified>
</cp:coreProperties>
</file>