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4" r:id="rId2"/>
    <p:sldId id="411" r:id="rId3"/>
    <p:sldId id="257" r:id="rId4"/>
    <p:sldId id="405" r:id="rId5"/>
    <p:sldId id="406" r:id="rId6"/>
    <p:sldId id="407" r:id="rId7"/>
    <p:sldId id="408" r:id="rId8"/>
    <p:sldId id="410" r:id="rId9"/>
    <p:sldId id="40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6B389A-EEED-2B76-CBB5-86296A462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07F33A-8636-24DA-56AD-55D15EEF8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1F9B29-EE29-87CF-5390-5DA3E809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E24478-A571-F4E4-2134-2A7449D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64BEB0-A741-D171-6D7B-37CAC739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94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DF9C1E-3A62-11D6-662D-CF28E148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89C8A8-510E-75E2-8DB6-5DEE30273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92C342-BC1B-880A-1DB3-F2A268EE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B147B5-BF11-FB3E-A997-293136AF8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50AB89-5568-FE64-C8E5-A116A763F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09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091EAA-2B25-C5F2-C6D1-BF48E79E49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A7A5C3B-CB8D-0260-3AF6-374534680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99EC80-4449-9BA7-A05B-4A6B0AE2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B8D040-3D97-EBD3-1038-814DBDAFF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7CF5EB-0496-4596-3F60-5C52AD4F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6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60639-5B00-58C5-C36C-A7C89C4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96067E-8F38-9769-E4CF-D1521439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68490B-8DD0-0AC9-C4F8-D4D0A597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88A3AE-30CD-3F31-54B6-1263D67D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3E8504-51E9-1771-A996-A5F1BE6D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60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1AC162-E908-D4F8-C975-AE883C81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EA303B-D3AD-3E37-F09B-F3B627437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C7C1A2-B07E-FA0D-C632-7B1A8016E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76FEAE-BDC1-3EF2-F016-3633F38D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FCD262-5EAE-CD52-6197-D0C4FDD8B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75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1BC60-CEBF-B65E-37D8-0CD40151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0A9CDC-B912-0192-BDDC-65B3D4D2C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C7E3B0-8E62-0C89-8C6D-A274E3E7A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2F4F0D-AD4F-E9E2-9A84-6DAF53C3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0AEFFD-2ECA-155D-B7BD-CB3FC45A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D2E687-0028-124D-AD40-0B093595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26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74590-ED95-EB62-27E1-44A4A8BA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07331A-1144-A020-78ED-CE4C18210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F35F9-9867-AE2A-51C5-EB20E55BC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283FEA-B7F6-97CD-F792-B081E6ED5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CE831E-834B-780B-DD09-8EE40BB45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8808AD-4B22-F3D9-D9CA-257DEC660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A9975D3-03E8-C45F-909E-72294384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2DA5ED-CFB7-D41F-9D37-6493BD09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56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8B5FD6-C49A-88DB-5B70-97B41984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81AA91-1FA6-33FD-E6CF-3C33DB7F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211851-109C-4E76-E6EE-F550D8CF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17CFBD-35D5-B388-A9D8-E01B74C8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05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A1A0ED9-4EF2-06F1-74CB-4CC9C3BC3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CC91556-E1ED-7888-53FC-996DBE00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5E0A9F-924E-99EE-BD5E-EE424490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06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E84E10-9569-FEC2-FD2F-FFD66EE2C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4B6603-FBD4-313D-5470-4375AA08A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FB0B0D-5C64-D06B-63F2-B081512D7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A171CC-06B7-7044-6555-8FC425EF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523FE9-F3C8-2ECD-863D-24939458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7561B7-A662-BEEA-31E0-051B7DED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87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F308F-26D6-B345-773F-CBF45B07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0C8E007-5408-AD3E-A77D-EF5E06A7C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5DE3B2-A336-802C-50F8-F7FE57C95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F32ED6-B11A-7E11-95A9-DD362E78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7E8224-EC6A-7EC6-AE2B-A9E7F3F7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FF19E0-0C2B-2CC7-F912-BCE9828C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4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BC0272B-B657-21A8-5155-4EC57858F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609BC7-FADB-0A69-358F-2BD0A4E61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6D3208-05CE-9FB2-F943-D6E37ABFD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DF8FB-5368-4BE7-97AF-B2460D917F2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33F0E6-529E-889D-4B46-A371EF6B2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493C2A-07B4-CE40-1563-0713B2D13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2D1F2-6DB7-49E6-918F-650EAB90E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34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6580C-75A5-CA2D-D87F-4D4D923E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116632"/>
            <a:ext cx="9073008" cy="674136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ar-DZ" sz="4000" b="1" dirty="0"/>
              <a:t>المركز الجامعي تيبازة</a:t>
            </a:r>
            <a:br>
              <a:rPr lang="ar-DZ" sz="4000" b="1" dirty="0"/>
            </a:br>
            <a:r>
              <a:rPr lang="ar-DZ" sz="4000" b="1" dirty="0"/>
              <a:t>مقياس تاريخ واثار المشرق الإسلامي</a:t>
            </a:r>
            <a:br>
              <a:rPr lang="ar-DZ" sz="4000" b="1" dirty="0"/>
            </a:br>
            <a:r>
              <a:rPr lang="ar-DZ" sz="4000" b="1" dirty="0"/>
              <a:t> الأستاذة </a:t>
            </a:r>
            <a:r>
              <a:rPr lang="ar-DZ" sz="4000" b="1" dirty="0" err="1"/>
              <a:t>حمدوش</a:t>
            </a:r>
            <a:r>
              <a:rPr lang="ar-DZ" sz="4000" b="1" dirty="0"/>
              <a:t> زهيرة</a:t>
            </a:r>
            <a:br>
              <a:rPr lang="ar-DZ" sz="4000" b="1" dirty="0"/>
            </a:br>
            <a:r>
              <a:rPr lang="ar-DZ" sz="4000" b="1" dirty="0"/>
              <a:t> السنة الثانية اثار  </a:t>
            </a:r>
            <a:br>
              <a:rPr lang="ar-DZ" sz="4000" b="1" dirty="0"/>
            </a:br>
            <a:r>
              <a:rPr lang="ar-DZ" sz="4000" b="1" dirty="0" err="1"/>
              <a:t>نشاة</a:t>
            </a:r>
            <a:r>
              <a:rPr lang="ar-DZ" sz="4000" b="1" dirty="0"/>
              <a:t> الدولة الاسلامية</a:t>
            </a:r>
            <a:endParaRPr lang="fr-FR" sz="40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B12431-AD74-3BA1-F106-C9DC04193D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0221" y="279851"/>
            <a:ext cx="1352913" cy="117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1795A73-7F10-E371-26DA-093DB33B75D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29961" y="381000"/>
            <a:ext cx="1352915" cy="1175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99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التاريخ الإسلامي - الصف الحادي عشر - الدرس الاول - YouTube">
            <a:extLst>
              <a:ext uri="{FF2B5EF4-FFF2-40B4-BE49-F238E27FC236}">
                <a16:creationId xmlns:a16="http://schemas.microsoft.com/office/drawing/2014/main" id="{49D0F43C-6081-AB4E-EEA4-B75755A8B5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44" y="130351"/>
            <a:ext cx="11609056" cy="653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41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D3393F3-881E-9880-C778-F3B8D35CE4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2443"/>
            <a:ext cx="12194826" cy="5228079"/>
          </a:xfrm>
        </p:spPr>
      </p:pic>
    </p:spTree>
    <p:extLst>
      <p:ext uri="{BB962C8B-B14F-4D97-AF65-F5344CB8AC3E}">
        <p14:creationId xmlns:p14="http://schemas.microsoft.com/office/powerpoint/2010/main" val="327128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EA718E4-62DD-0565-B15A-03DDDC209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45564"/>
            <a:ext cx="11912511" cy="5166872"/>
          </a:xfrm>
        </p:spPr>
      </p:pic>
    </p:spTree>
    <p:extLst>
      <p:ext uri="{BB962C8B-B14F-4D97-AF65-F5344CB8AC3E}">
        <p14:creationId xmlns:p14="http://schemas.microsoft.com/office/powerpoint/2010/main" val="232795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F1551A6-D432-D659-642F-8974D2DCBB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19201"/>
            <a:ext cx="12044498" cy="4208903"/>
          </a:xfrm>
        </p:spPr>
      </p:pic>
    </p:spTree>
    <p:extLst>
      <p:ext uri="{BB962C8B-B14F-4D97-AF65-F5344CB8AC3E}">
        <p14:creationId xmlns:p14="http://schemas.microsoft.com/office/powerpoint/2010/main" val="149109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A19D67F-61FF-99A6-FDA7-25E9E280E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5461" y="925690"/>
            <a:ext cx="11977286" cy="5109192"/>
          </a:xfrm>
        </p:spPr>
      </p:pic>
    </p:spTree>
    <p:extLst>
      <p:ext uri="{BB962C8B-B14F-4D97-AF65-F5344CB8AC3E}">
        <p14:creationId xmlns:p14="http://schemas.microsoft.com/office/powerpoint/2010/main" val="138652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0A05E80-787A-B57F-8A36-22B232194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510" y="236519"/>
            <a:ext cx="11514668" cy="63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DF9B894-D218-783D-19E5-D3830B5391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0" y="189052"/>
            <a:ext cx="11046677" cy="631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41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F19670B-2958-C477-4365-564525AC65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6978" y="26568"/>
            <a:ext cx="11802267" cy="6831432"/>
          </a:xfrm>
        </p:spPr>
      </p:pic>
    </p:spTree>
    <p:extLst>
      <p:ext uri="{BB962C8B-B14F-4D97-AF65-F5344CB8AC3E}">
        <p14:creationId xmlns:p14="http://schemas.microsoft.com/office/powerpoint/2010/main" val="8936619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23</Words>
  <Application>Microsoft Office PowerPoint</Application>
  <PresentationFormat>Grand écran</PresentationFormat>
  <Paragraphs>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المركز الجامعي تيبازة مقياس تاريخ واثار المشرق الإسلامي  الأستاذة حمدوش زهيرة  السنة الثانية اثار   نشاة الدولة الاسلامية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amine dahdouh</dc:creator>
  <cp:lastModifiedBy>amine dahdouh</cp:lastModifiedBy>
  <cp:revision>1</cp:revision>
  <dcterms:created xsi:type="dcterms:W3CDTF">2025-01-13T22:13:41Z</dcterms:created>
  <dcterms:modified xsi:type="dcterms:W3CDTF">2025-01-13T23:06:21Z</dcterms:modified>
</cp:coreProperties>
</file>