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E2388-A652-49B4-B10E-46090BFBE1CF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11A1-D312-4D57-8591-84D11A708EB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0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81D26B-A82F-4E7D-8734-B53421FA3EC2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57232"/>
            <a:ext cx="93583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i="1" dirty="0" smtClean="0"/>
              <a:t>Centre Universitaire de Tipaza</a:t>
            </a:r>
            <a:endParaRPr lang="fr-FR" sz="4000" i="1" dirty="0" smtClean="0"/>
          </a:p>
          <a:p>
            <a:pPr algn="ctr"/>
            <a:endParaRPr lang="fr-FR" sz="4000" i="1" dirty="0" smtClean="0"/>
          </a:p>
          <a:p>
            <a:pPr algn="ctr"/>
            <a:r>
              <a:rPr lang="fr-FR" sz="4000" i="1" dirty="0" smtClean="0"/>
              <a:t>Cours 2 de</a:t>
            </a:r>
          </a:p>
          <a:p>
            <a:pPr algn="ctr"/>
            <a:r>
              <a:rPr lang="fr-FR" sz="4000" i="1" dirty="0" smtClean="0"/>
              <a:t>Microbiologie Générale</a:t>
            </a:r>
          </a:p>
          <a:p>
            <a:pPr algn="ctr"/>
            <a:endParaRPr lang="fr-FR" sz="4000" i="1" dirty="0" smtClean="0"/>
          </a:p>
          <a:p>
            <a:pPr algn="ctr"/>
            <a:r>
              <a:rPr lang="fr-FR" sz="4000" i="1" dirty="0" smtClean="0"/>
              <a:t>Préparé par</a:t>
            </a:r>
          </a:p>
          <a:p>
            <a:pPr algn="ctr"/>
            <a:r>
              <a:rPr lang="fr-FR" sz="4000" i="1" dirty="0" smtClean="0"/>
              <a:t>Mme DEBIB Aicha 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8067675" cy="566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929199"/>
            <a:ext cx="152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47725"/>
            <a:ext cx="7915275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38200"/>
            <a:ext cx="79057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9248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 2" descr="C:\Users\Acer\Pictures\microbiologie\dwg-bacteri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071547"/>
            <a:ext cx="821533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643997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276</TotalTime>
  <Words>14</Words>
  <Application>Microsoft Office PowerPoint</Application>
  <PresentationFormat>Affichage à l'écran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250 G4</cp:lastModifiedBy>
  <cp:revision>22</cp:revision>
  <dcterms:created xsi:type="dcterms:W3CDTF">2013-03-03T16:59:25Z</dcterms:created>
  <dcterms:modified xsi:type="dcterms:W3CDTF">2024-01-19T11:13:08Z</dcterms:modified>
</cp:coreProperties>
</file>