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 id="2147483757" r:id="rId2"/>
  </p:sldMasterIdLst>
  <p:notesMasterIdLst>
    <p:notesMasterId r:id="rId17"/>
  </p:notesMasterIdLst>
  <p:handoutMasterIdLst>
    <p:handoutMasterId r:id="rId18"/>
  </p:handoutMasterIdLst>
  <p:sldIdLst>
    <p:sldId id="256" r:id="rId3"/>
    <p:sldId id="359" r:id="rId4"/>
    <p:sldId id="351" r:id="rId5"/>
    <p:sldId id="361" r:id="rId6"/>
    <p:sldId id="381" r:id="rId7"/>
    <p:sldId id="384" r:id="rId8"/>
    <p:sldId id="385" r:id="rId9"/>
    <p:sldId id="386" r:id="rId10"/>
    <p:sldId id="387" r:id="rId11"/>
    <p:sldId id="388" r:id="rId12"/>
    <p:sldId id="370" r:id="rId13"/>
    <p:sldId id="382" r:id="rId14"/>
    <p:sldId id="383" r:id="rId15"/>
    <p:sldId id="377" r:id="rId16"/>
  </p:sldIdLst>
  <p:sldSz cx="9144000" cy="6858000" type="screen4x3"/>
  <p:notesSz cx="6734175" cy="98679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CC6B"/>
    <a:srgbClr val="FEE1A8"/>
    <a:srgbClr val="FF8585"/>
    <a:srgbClr val="F7FA6E"/>
    <a:srgbClr val="080808"/>
    <a:srgbClr val="203A1E"/>
    <a:srgbClr val="ABDB77"/>
    <a:srgbClr val="68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4865" autoAdjust="0"/>
  </p:normalViewPr>
  <p:slideViewPr>
    <p:cSldViewPr>
      <p:cViewPr varScale="1">
        <p:scale>
          <a:sx n="54" d="100"/>
          <a:sy n="54" d="100"/>
        </p:scale>
        <p:origin x="-1860" y="-90"/>
      </p:cViewPr>
      <p:guideLst>
        <p:guide orient="horz" pos="2160"/>
        <p:guide pos="2880"/>
      </p:guideLst>
    </p:cSldViewPr>
  </p:slideViewPr>
  <p:outlineViewPr>
    <p:cViewPr>
      <p:scale>
        <a:sx n="33" d="100"/>
        <a:sy n="33" d="100"/>
      </p:scale>
      <p:origin x="0" y="-1722"/>
    </p:cViewPr>
  </p:outlineViewPr>
  <p:notesTextViewPr>
    <p:cViewPr>
      <p:scale>
        <a:sx n="3" d="2"/>
        <a:sy n="3" d="2"/>
      </p:scale>
      <p:origin x="0" y="0"/>
    </p:cViewPr>
  </p:notesTextViewPr>
  <p:sorterViewPr>
    <p:cViewPr>
      <p:scale>
        <a:sx n="66" d="100"/>
        <a:sy n="66" d="100"/>
      </p:scale>
      <p:origin x="0" y="0"/>
    </p:cViewPr>
  </p:sorterViewPr>
  <p:notesViewPr>
    <p:cSldViewPr>
      <p:cViewPr>
        <p:scale>
          <a:sx n="125" d="100"/>
          <a:sy n="125" d="100"/>
        </p:scale>
        <p:origin x="-1398" y="-72"/>
      </p:cViewPr>
      <p:guideLst>
        <p:guide orient="horz" pos="3108"/>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17825"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hangingPunct="1">
              <a:defRPr sz="1200">
                <a:latin typeface="Arial" charset="0"/>
                <a:cs typeface="Arial" charset="0"/>
              </a:defRPr>
            </a:lvl1pPr>
          </a:lstStyle>
          <a:p>
            <a:pPr>
              <a:defRPr/>
            </a:pPr>
            <a:endParaRPr lang="fr-FR"/>
          </a:p>
        </p:txBody>
      </p:sp>
      <p:sp>
        <p:nvSpPr>
          <p:cNvPr id="37891" name="Rectangle 3"/>
          <p:cNvSpPr>
            <a:spLocks noGrp="1" noChangeArrowheads="1"/>
          </p:cNvSpPr>
          <p:nvPr>
            <p:ph type="dt" sz="quarter" idx="1"/>
          </p:nvPr>
        </p:nvSpPr>
        <p:spPr bwMode="auto">
          <a:xfrm>
            <a:off x="3816350" y="0"/>
            <a:ext cx="2917825"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0" eaLnBrk="1" hangingPunct="1">
              <a:defRPr sz="1200">
                <a:latin typeface="Arial" charset="0"/>
                <a:cs typeface="Arial" charset="0"/>
              </a:defRPr>
            </a:lvl1pPr>
          </a:lstStyle>
          <a:p>
            <a:pPr>
              <a:defRPr/>
            </a:pPr>
            <a:fld id="{9E13599B-2859-48F9-ADD2-84C01AF77BAF}" type="datetimeFigureOut">
              <a:rPr lang="fr-FR"/>
              <a:pPr>
                <a:defRPr/>
              </a:pPr>
              <a:t>04/12/2021</a:t>
            </a:fld>
            <a:endParaRPr lang="fr-FR"/>
          </a:p>
        </p:txBody>
      </p:sp>
      <p:sp>
        <p:nvSpPr>
          <p:cNvPr id="37892" name="Rectangle 4"/>
          <p:cNvSpPr>
            <a:spLocks noGrp="1" noChangeArrowheads="1"/>
          </p:cNvSpPr>
          <p:nvPr>
            <p:ph type="ftr" sz="quarter" idx="2"/>
          </p:nvPr>
        </p:nvSpPr>
        <p:spPr bwMode="auto">
          <a:xfrm>
            <a:off x="0" y="9374188"/>
            <a:ext cx="2917825"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1" hangingPunct="1">
              <a:defRPr sz="1200">
                <a:latin typeface="Arial" charset="0"/>
                <a:cs typeface="Arial" charset="0"/>
              </a:defRPr>
            </a:lvl1pPr>
          </a:lstStyle>
          <a:p>
            <a:pPr>
              <a:defRPr/>
            </a:pPr>
            <a:endParaRPr lang="fr-FR"/>
          </a:p>
        </p:txBody>
      </p:sp>
      <p:sp>
        <p:nvSpPr>
          <p:cNvPr id="37893" name="Rectangle 5"/>
          <p:cNvSpPr>
            <a:spLocks noGrp="1" noChangeArrowheads="1"/>
          </p:cNvSpPr>
          <p:nvPr>
            <p:ph type="sldNum" sz="quarter" idx="3"/>
          </p:nvPr>
        </p:nvSpPr>
        <p:spPr bwMode="auto">
          <a:xfrm>
            <a:off x="3816350" y="9374188"/>
            <a:ext cx="2917825"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9CB11E16-2CE5-482D-9BD2-4E0440436091}" type="slidenum">
              <a:rPr lang="fr-FR" altLang="ar-DZ"/>
              <a:pPr/>
              <a:t>‹N°›</a:t>
            </a:fld>
            <a:endParaRPr lang="fr-FR" altLang="ar-DZ"/>
          </a:p>
        </p:txBody>
      </p:sp>
    </p:spTree>
    <p:extLst>
      <p:ext uri="{BB962C8B-B14F-4D97-AF65-F5344CB8AC3E}">
        <p14:creationId xmlns:p14="http://schemas.microsoft.com/office/powerpoint/2010/main" val="3965524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7825" cy="493713"/>
          </a:xfrm>
          <a:prstGeom prst="rect">
            <a:avLst/>
          </a:prstGeom>
        </p:spPr>
        <p:txBody>
          <a:bodyPr vert="horz" lIns="91440" tIns="45720" rIns="91440" bIns="45720" rtlCol="0"/>
          <a:lstStyle>
            <a:lvl1pPr algn="l" rtl="0" eaLnBrk="1" hangingPunct="1">
              <a:defRPr sz="1200">
                <a:latin typeface="Arial" pitchFamily="34" charset="0"/>
                <a:cs typeface="+mn-cs"/>
              </a:defRPr>
            </a:lvl1pPr>
          </a:lstStyle>
          <a:p>
            <a:pPr>
              <a:defRPr/>
            </a:pPr>
            <a:endParaRPr lang="fr-FR"/>
          </a:p>
        </p:txBody>
      </p:sp>
      <p:sp>
        <p:nvSpPr>
          <p:cNvPr id="3" name="Espace réservé de la date 2"/>
          <p:cNvSpPr>
            <a:spLocks noGrp="1"/>
          </p:cNvSpPr>
          <p:nvPr>
            <p:ph type="dt" idx="1"/>
          </p:nvPr>
        </p:nvSpPr>
        <p:spPr>
          <a:xfrm>
            <a:off x="3814763" y="0"/>
            <a:ext cx="2917825" cy="493713"/>
          </a:xfrm>
          <a:prstGeom prst="rect">
            <a:avLst/>
          </a:prstGeom>
        </p:spPr>
        <p:txBody>
          <a:bodyPr vert="horz" lIns="91440" tIns="45720" rIns="91440" bIns="45720" rtlCol="0"/>
          <a:lstStyle>
            <a:lvl1pPr algn="r" rtl="0" eaLnBrk="1" hangingPunct="1">
              <a:defRPr sz="1200">
                <a:latin typeface="Arial" pitchFamily="34" charset="0"/>
                <a:cs typeface="+mn-cs"/>
              </a:defRPr>
            </a:lvl1pPr>
          </a:lstStyle>
          <a:p>
            <a:pPr>
              <a:defRPr/>
            </a:pPr>
            <a:fld id="{EDC728C0-C55F-4DC3-B2FD-ED9DBB2F36EC}" type="datetimeFigureOut">
              <a:rPr lang="fr-FR"/>
              <a:pPr>
                <a:defRPr/>
              </a:pPr>
              <a:t>04/12/2021</a:t>
            </a:fld>
            <a:endParaRPr lang="fr-FR"/>
          </a:p>
        </p:txBody>
      </p:sp>
      <p:sp>
        <p:nvSpPr>
          <p:cNvPr id="4" name="Espace réservé de l'image des diapositives 3"/>
          <p:cNvSpPr>
            <a:spLocks noGrp="1" noRot="1" noChangeAspect="1"/>
          </p:cNvSpPr>
          <p:nvPr>
            <p:ph type="sldImg" idx="2"/>
          </p:nvPr>
        </p:nvSpPr>
        <p:spPr>
          <a:xfrm>
            <a:off x="900113" y="739775"/>
            <a:ext cx="4933950" cy="3700463"/>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73100" y="4687888"/>
            <a:ext cx="5387975" cy="4440237"/>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0" y="9372600"/>
            <a:ext cx="2917825" cy="493713"/>
          </a:xfrm>
          <a:prstGeom prst="rect">
            <a:avLst/>
          </a:prstGeom>
        </p:spPr>
        <p:txBody>
          <a:bodyPr vert="horz" lIns="91440" tIns="45720" rIns="91440" bIns="45720" rtlCol="0" anchor="b"/>
          <a:lstStyle>
            <a:lvl1pPr algn="l" rtl="0" eaLnBrk="1" hangingPunct="1">
              <a:defRPr sz="1200">
                <a:latin typeface="Arial" pitchFamily="34" charset="0"/>
                <a:cs typeface="+mn-cs"/>
              </a:defRPr>
            </a:lvl1pPr>
          </a:lstStyle>
          <a:p>
            <a:pPr>
              <a:defRPr/>
            </a:pPr>
            <a:endParaRPr lang="fr-FR"/>
          </a:p>
        </p:txBody>
      </p:sp>
      <p:sp>
        <p:nvSpPr>
          <p:cNvPr id="7" name="Espace réservé du numéro de diapositive 6"/>
          <p:cNvSpPr>
            <a:spLocks noGrp="1"/>
          </p:cNvSpPr>
          <p:nvPr>
            <p:ph type="sldNum" sz="quarter" idx="5"/>
          </p:nvPr>
        </p:nvSpPr>
        <p:spPr>
          <a:xfrm>
            <a:off x="3814763" y="9372600"/>
            <a:ext cx="2917825" cy="493713"/>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13CE845F-5DB6-4A0B-87FF-B89C10D297FE}" type="slidenum">
              <a:rPr lang="fr-FR" altLang="ar-DZ"/>
              <a:pPr/>
              <a:t>‹N°›</a:t>
            </a:fld>
            <a:endParaRPr lang="fr-FR" altLang="ar-DZ"/>
          </a:p>
        </p:txBody>
      </p:sp>
    </p:spTree>
    <p:extLst>
      <p:ext uri="{BB962C8B-B14F-4D97-AF65-F5344CB8AC3E}">
        <p14:creationId xmlns:p14="http://schemas.microsoft.com/office/powerpoint/2010/main" val="11457384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buFont typeface="Wingdings" pitchFamily="2" charset="2"/>
              <a:buNone/>
            </a:pPr>
            <a:endParaRPr lang="ar-DZ" dirty="0" smtClean="0"/>
          </a:p>
          <a:p>
            <a:pPr algn="r" rtl="1"/>
            <a:endParaRPr lang="ar-DZ" dirty="0" smtClean="0"/>
          </a:p>
        </p:txBody>
      </p:sp>
      <p:sp>
        <p:nvSpPr>
          <p:cNvPr id="1024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6D2EE3CF-2EC1-4476-9345-5DFFC7740C48}" type="slidenum">
              <a:rPr lang="fr-FR" altLang="ar-DZ">
                <a:latin typeface="Arial" charset="0"/>
              </a:rPr>
              <a:pPr/>
              <a:t>1</a:t>
            </a:fld>
            <a:endParaRPr lang="fr-FR" altLang="ar-DZ">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10</a:t>
            </a:fld>
            <a:endParaRPr lang="fr-FR" altLang="ar-DZ">
              <a:solidFill>
                <a:prstClr val="black"/>
              </a:solidFill>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latin typeface="Arial" charset="0"/>
              </a:rPr>
              <a:pPr/>
              <a:t>11</a:t>
            </a:fld>
            <a:endParaRPr lang="fr-FR" altLang="ar-DZ">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12</a:t>
            </a:fld>
            <a:endParaRPr lang="fr-FR" altLang="ar-DZ">
              <a:solidFill>
                <a:prstClr val="black"/>
              </a:solidFill>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13</a:t>
            </a:fld>
            <a:endParaRPr lang="fr-FR" altLang="ar-DZ">
              <a:solidFill>
                <a:prstClr val="black"/>
              </a:solidFill>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14</a:t>
            </a:fld>
            <a:endParaRPr lang="fr-FR" altLang="ar-DZ">
              <a:solidFill>
                <a:prstClr val="black"/>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lgn="r" rtl="1">
              <a:buFont typeface="Wingdings" panose="05000000000000000000" pitchFamily="2" charset="2"/>
              <a:buChar char="v"/>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latin typeface="Arial" charset="0"/>
              </a:rPr>
              <a:pPr/>
              <a:t>2</a:t>
            </a:fld>
            <a:endParaRPr lang="fr-FR" altLang="ar-DZ">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lgn="r" rtl="1">
              <a:buFont typeface="Wingdings" panose="05000000000000000000" pitchFamily="2" charset="2"/>
              <a:buChar char="v"/>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latin typeface="Arial" charset="0"/>
              </a:rPr>
              <a:pPr/>
              <a:t>3</a:t>
            </a:fld>
            <a:endParaRPr lang="fr-FR" altLang="ar-DZ">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latin typeface="Arial" charset="0"/>
              </a:rPr>
              <a:pPr/>
              <a:t>4</a:t>
            </a:fld>
            <a:endParaRPr lang="fr-FR" altLang="ar-DZ">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5</a:t>
            </a:fld>
            <a:endParaRPr lang="fr-FR" altLang="ar-DZ">
              <a:solidFill>
                <a:prstClr val="black"/>
              </a:solidFill>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6</a:t>
            </a:fld>
            <a:endParaRPr lang="fr-FR" altLang="ar-DZ">
              <a:solidFill>
                <a:prstClr val="black"/>
              </a:solidFill>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7</a:t>
            </a:fld>
            <a:endParaRPr lang="fr-FR" altLang="ar-DZ">
              <a:solidFill>
                <a:prstClr val="black"/>
              </a:solidFill>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8</a:t>
            </a:fld>
            <a:endParaRPr lang="fr-FR" altLang="ar-DZ">
              <a:solidFill>
                <a:prstClr val="black"/>
              </a:solidFill>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9</a:t>
            </a:fld>
            <a:endParaRPr lang="fr-FR" altLang="ar-DZ">
              <a:solidFill>
                <a:prstClr val="black"/>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bwMode="gray">
      <p:bgPr>
        <a:solidFill>
          <a:schemeClr val="bg1"/>
        </a:soli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25400" y="-996950"/>
            <a:ext cx="9105900" cy="7842250"/>
            <a:chOff x="16" y="-628"/>
            <a:chExt cx="5736" cy="4940"/>
          </a:xfrm>
        </p:grpSpPr>
        <p:pic>
          <p:nvPicPr>
            <p:cNvPr id="5" name="Picture 3" descr="back_b"/>
            <p:cNvPicPr>
              <a:picLocks noChangeAspect="1" noChangeArrowheads="1"/>
            </p:cNvPicPr>
            <p:nvPr userDrawn="1"/>
          </p:nvPicPr>
          <p:blipFill>
            <a:blip r:embed="rId2"/>
            <a:srcRect/>
            <a:stretch>
              <a:fillRect/>
            </a:stretch>
          </p:blipFill>
          <p:spPr bwMode="auto">
            <a:xfrm>
              <a:off x="24" y="391"/>
              <a:ext cx="5728" cy="3921"/>
            </a:xfrm>
            <a:prstGeom prst="rect">
              <a:avLst/>
            </a:prstGeom>
            <a:gradFill rotWithShape="1">
              <a:gsLst>
                <a:gs pos="0">
                  <a:schemeClr val="tx2">
                    <a:gamma/>
                    <a:shade val="36471"/>
                    <a:invGamma/>
                  </a:schemeClr>
                </a:gs>
                <a:gs pos="100000">
                  <a:schemeClr val="tx2"/>
                </a:gs>
              </a:gsLst>
              <a:lin ang="2700000" scaled="1"/>
            </a:gradFill>
            <a:ln w="9525">
              <a:noFill/>
              <a:miter lim="800000"/>
              <a:headEnd/>
              <a:tailEnd/>
            </a:ln>
          </p:spPr>
        </p:pic>
        <p:sp>
          <p:nvSpPr>
            <p:cNvPr id="6" name="Freeform 4"/>
            <p:cNvSpPr>
              <a:spLocks/>
            </p:cNvSpPr>
            <p:nvPr userDrawn="1"/>
          </p:nvSpPr>
          <p:spPr bwMode="gray">
            <a:xfrm>
              <a:off x="16" y="-628"/>
              <a:ext cx="5712" cy="2676"/>
            </a:xfrm>
            <a:custGeom>
              <a:avLst/>
              <a:gdLst/>
              <a:ahLst/>
              <a:cxnLst>
                <a:cxn ang="0">
                  <a:pos x="0" y="1607"/>
                </a:cxn>
                <a:cxn ang="0">
                  <a:pos x="5548" y="2692"/>
                </a:cxn>
                <a:cxn ang="0">
                  <a:pos x="5736" y="2580"/>
                </a:cxn>
                <a:cxn ang="0">
                  <a:pos x="5738" y="641"/>
                </a:cxn>
                <a:cxn ang="0">
                  <a:pos x="22" y="641"/>
                </a:cxn>
                <a:cxn ang="0">
                  <a:pos x="12" y="1613"/>
                </a:cxn>
              </a:cxnLst>
              <a:rect l="0" t="0" r="r" b="b"/>
              <a:pathLst>
                <a:path w="5738" h="2692">
                  <a:moveTo>
                    <a:pt x="0" y="1607"/>
                  </a:moveTo>
                  <a:cubicBezTo>
                    <a:pt x="4478" y="0"/>
                    <a:pt x="5523" y="2457"/>
                    <a:pt x="5548" y="2692"/>
                  </a:cubicBezTo>
                  <a:lnTo>
                    <a:pt x="5736" y="2580"/>
                  </a:lnTo>
                  <a:lnTo>
                    <a:pt x="5738" y="641"/>
                  </a:lnTo>
                  <a:lnTo>
                    <a:pt x="22" y="641"/>
                  </a:lnTo>
                  <a:cubicBezTo>
                    <a:pt x="22" y="641"/>
                    <a:pt x="12" y="1613"/>
                    <a:pt x="12" y="1613"/>
                  </a:cubicBezTo>
                </a:path>
              </a:pathLst>
            </a:custGeom>
            <a:solidFill>
              <a:schemeClr val="accent3"/>
            </a:solidFill>
            <a:ln w="38100" cmpd="sng">
              <a:noFill/>
              <a:round/>
              <a:headEnd/>
              <a:tailEnd/>
            </a:ln>
            <a:effectLst/>
          </p:spPr>
          <p:txBody>
            <a:bodyPr/>
            <a:lstStyle/>
            <a:p>
              <a:pPr eaLnBrk="1" hangingPunct="1">
                <a:defRPr/>
              </a:pPr>
              <a:endParaRPr lang="fr-FR">
                <a:latin typeface="Arial" panose="020B0604020202020204" pitchFamily="34" charset="0"/>
                <a:cs typeface="+mn-cs"/>
              </a:endParaRPr>
            </a:p>
          </p:txBody>
        </p:sp>
      </p:grpSp>
      <p:grpSp>
        <p:nvGrpSpPr>
          <p:cNvPr id="7" name="Group 5"/>
          <p:cNvGrpSpPr>
            <a:grpSpLocks/>
          </p:cNvGrpSpPr>
          <p:nvPr/>
        </p:nvGrpSpPr>
        <p:grpSpPr bwMode="auto">
          <a:xfrm>
            <a:off x="0" y="3175"/>
            <a:ext cx="9144000" cy="6854825"/>
            <a:chOff x="0" y="2"/>
            <a:chExt cx="5760" cy="4318"/>
          </a:xfrm>
        </p:grpSpPr>
        <p:sp>
          <p:nvSpPr>
            <p:cNvPr id="8" name="Freeform 6"/>
            <p:cNvSpPr>
              <a:spLocks/>
            </p:cNvSpPr>
            <p:nvPr userDrawn="1"/>
          </p:nvSpPr>
          <p:spPr bwMode="gray">
            <a:xfrm>
              <a:off x="5475" y="3"/>
              <a:ext cx="281" cy="344"/>
            </a:xfrm>
            <a:custGeom>
              <a:avLst/>
              <a:gdLst>
                <a:gd name="T0" fmla="*/ 0 w 281"/>
                <a:gd name="T1" fmla="*/ 0 h 348"/>
                <a:gd name="T2" fmla="*/ 202 w 281"/>
                <a:gd name="T3" fmla="*/ 53 h 348"/>
                <a:gd name="T4" fmla="*/ 281 w 281"/>
                <a:gd name="T5" fmla="*/ 203 h 348"/>
                <a:gd name="T6" fmla="*/ 281 w 281"/>
                <a:gd name="T7" fmla="*/ 0 h 3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1" h="348">
                  <a:moveTo>
                    <a:pt x="0" y="0"/>
                  </a:moveTo>
                  <a:cubicBezTo>
                    <a:pt x="33" y="16"/>
                    <a:pt x="125" y="6"/>
                    <a:pt x="202" y="96"/>
                  </a:cubicBezTo>
                  <a:cubicBezTo>
                    <a:pt x="279" y="186"/>
                    <a:pt x="268" y="348"/>
                    <a:pt x="281" y="332"/>
                  </a:cubicBezTo>
                  <a:lnTo>
                    <a:pt x="281" y="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9" name="Group 7"/>
            <p:cNvGrpSpPr>
              <a:grpSpLocks/>
            </p:cNvGrpSpPr>
            <p:nvPr userDrawn="1"/>
          </p:nvGrpSpPr>
          <p:grpSpPr bwMode="auto">
            <a:xfrm>
              <a:off x="0" y="2"/>
              <a:ext cx="5760" cy="4318"/>
              <a:chOff x="0" y="2"/>
              <a:chExt cx="5760" cy="4318"/>
            </a:xfrm>
          </p:grpSpPr>
          <p:sp>
            <p:nvSpPr>
              <p:cNvPr id="10" name="Freeform 8"/>
              <p:cNvSpPr>
                <a:spLocks/>
              </p:cNvSpPr>
              <p:nvPr userDrawn="1"/>
            </p:nvSpPr>
            <p:spPr bwMode="gray">
              <a:xfrm>
                <a:off x="0" y="4023"/>
                <a:ext cx="275" cy="297"/>
              </a:xfrm>
              <a:custGeom>
                <a:avLst/>
                <a:gdLst>
                  <a:gd name="T0" fmla="*/ 275 w 275"/>
                  <a:gd name="T1" fmla="*/ 291 h 297"/>
                  <a:gd name="T2" fmla="*/ 112 w 275"/>
                  <a:gd name="T3" fmla="*/ 211 h 297"/>
                  <a:gd name="T4" fmla="*/ 28 w 275"/>
                  <a:gd name="T5" fmla="*/ 127 h 297"/>
                  <a:gd name="T6" fmla="*/ 0 w 275"/>
                  <a:gd name="T7" fmla="*/ 0 h 297"/>
                  <a:gd name="T8" fmla="*/ 1 w 275"/>
                  <a:gd name="T9" fmla="*/ 297 h 2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5" h="297">
                    <a:moveTo>
                      <a:pt x="275" y="291"/>
                    </a:moveTo>
                    <a:lnTo>
                      <a:pt x="112" y="211"/>
                    </a:lnTo>
                    <a:lnTo>
                      <a:pt x="28" y="127"/>
                    </a:lnTo>
                    <a:lnTo>
                      <a:pt x="0" y="0"/>
                    </a:lnTo>
                    <a:lnTo>
                      <a:pt x="1" y="297"/>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 name="AutoShape 9"/>
              <p:cNvSpPr>
                <a:spLocks noChangeArrowheads="1"/>
              </p:cNvSpPr>
              <p:nvPr userDrawn="1"/>
            </p:nvSpPr>
            <p:spPr bwMode="gray">
              <a:xfrm>
                <a:off x="20" y="26"/>
                <a:ext cx="5715" cy="4265"/>
              </a:xfrm>
              <a:prstGeom prst="roundRect">
                <a:avLst>
                  <a:gd name="adj" fmla="val 6227"/>
                </a:avLst>
              </a:prstGeom>
              <a:noFill/>
              <a:ln w="762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fr-FR" smtClean="0"/>
              </a:p>
            </p:txBody>
          </p:sp>
          <p:sp>
            <p:nvSpPr>
              <p:cNvPr id="12" name="Freeform 10"/>
              <p:cNvSpPr>
                <a:spLocks/>
              </p:cNvSpPr>
              <p:nvPr userDrawn="1"/>
            </p:nvSpPr>
            <p:spPr bwMode="gray">
              <a:xfrm>
                <a:off x="0" y="2"/>
                <a:ext cx="290" cy="315"/>
              </a:xfrm>
              <a:custGeom>
                <a:avLst/>
                <a:gdLst>
                  <a:gd name="T0" fmla="*/ 1 w 290"/>
                  <a:gd name="T1" fmla="*/ 315 h 315"/>
                  <a:gd name="T2" fmla="*/ 122 w 290"/>
                  <a:gd name="T3" fmla="*/ 97 h 315"/>
                  <a:gd name="T4" fmla="*/ 279 w 290"/>
                  <a:gd name="T5" fmla="*/ 0 h 315"/>
                  <a:gd name="T6" fmla="*/ 0 w 290"/>
                  <a:gd name="T7" fmla="*/ 1 h 3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0" h="315">
                    <a:moveTo>
                      <a:pt x="1" y="315"/>
                    </a:moveTo>
                    <a:cubicBezTo>
                      <a:pt x="21" y="279"/>
                      <a:pt x="76" y="150"/>
                      <a:pt x="122" y="97"/>
                    </a:cubicBezTo>
                    <a:cubicBezTo>
                      <a:pt x="163" y="44"/>
                      <a:pt x="290" y="23"/>
                      <a:pt x="279" y="0"/>
                    </a:cubicBezTo>
                    <a:lnTo>
                      <a:pt x="0" y="1"/>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3" name="Freeform 11"/>
              <p:cNvSpPr>
                <a:spLocks/>
              </p:cNvSpPr>
              <p:nvPr userDrawn="1"/>
            </p:nvSpPr>
            <p:spPr bwMode="gray">
              <a:xfrm>
                <a:off x="5507" y="4031"/>
                <a:ext cx="253" cy="287"/>
              </a:xfrm>
              <a:custGeom>
                <a:avLst/>
                <a:gdLst>
                  <a:gd name="T0" fmla="*/ 250 w 253"/>
                  <a:gd name="T1" fmla="*/ 0 h 287"/>
                  <a:gd name="T2" fmla="*/ 179 w 253"/>
                  <a:gd name="T3" fmla="*/ 143 h 287"/>
                  <a:gd name="T4" fmla="*/ 85 w 253"/>
                  <a:gd name="T5" fmla="*/ 236 h 287"/>
                  <a:gd name="T6" fmla="*/ 0 w 253"/>
                  <a:gd name="T7" fmla="*/ 287 h 287"/>
                  <a:gd name="T8" fmla="*/ 253 w 253"/>
                  <a:gd name="T9" fmla="*/ 284 h 2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3" h="287">
                    <a:moveTo>
                      <a:pt x="250" y="0"/>
                    </a:moveTo>
                    <a:lnTo>
                      <a:pt x="179" y="143"/>
                    </a:lnTo>
                    <a:lnTo>
                      <a:pt x="85" y="236"/>
                    </a:lnTo>
                    <a:lnTo>
                      <a:pt x="0" y="287"/>
                    </a:lnTo>
                    <a:lnTo>
                      <a:pt x="253" y="284"/>
                    </a:lnTo>
                  </a:path>
                </a:pathLst>
              </a:custGeom>
              <a:solidFill>
                <a:schemeClr val="bg1"/>
              </a:solidFill>
              <a:ln w="9525">
                <a:solidFill>
                  <a:schemeClr val="bg1"/>
                </a:solidFill>
                <a:round/>
                <a:headEnd/>
                <a:tailEnd/>
              </a:ln>
            </p:spPr>
            <p:txBody>
              <a:bodyPr/>
              <a:lstStyle/>
              <a:p>
                <a:endParaRPr lang="fr-FR"/>
              </a:p>
            </p:txBody>
          </p:sp>
        </p:grpSp>
      </p:grpSp>
      <p:sp>
        <p:nvSpPr>
          <p:cNvPr id="148492" name="Rectangle 12"/>
          <p:cNvSpPr>
            <a:spLocks noGrp="1" noChangeArrowheads="1"/>
          </p:cNvSpPr>
          <p:nvPr>
            <p:ph type="ctrTitle" sz="quarter"/>
          </p:nvPr>
        </p:nvSpPr>
        <p:spPr bwMode="white">
          <a:xfrm>
            <a:off x="762000" y="2438400"/>
            <a:ext cx="7467600" cy="1470025"/>
          </a:xfrm>
        </p:spPr>
        <p:txBody>
          <a:bodyPr/>
          <a:lstStyle>
            <a:lvl1pPr algn="l">
              <a:defRPr sz="4800">
                <a:solidFill>
                  <a:schemeClr val="bg1"/>
                </a:solidFill>
              </a:defRPr>
            </a:lvl1pPr>
          </a:lstStyle>
          <a:p>
            <a:r>
              <a:rPr lang="fr-FR" dirty="0" smtClean="0"/>
              <a:t>Cliquez pour modifier le style du titre</a:t>
            </a:r>
            <a:endParaRPr lang="en-US" dirty="0"/>
          </a:p>
        </p:txBody>
      </p:sp>
      <p:sp>
        <p:nvSpPr>
          <p:cNvPr id="148493" name="Rectangle 13"/>
          <p:cNvSpPr>
            <a:spLocks noGrp="1" noChangeArrowheads="1"/>
          </p:cNvSpPr>
          <p:nvPr>
            <p:ph type="subTitle" sz="quarter" idx="1"/>
          </p:nvPr>
        </p:nvSpPr>
        <p:spPr bwMode="white">
          <a:xfrm>
            <a:off x="762000" y="3962400"/>
            <a:ext cx="7496175" cy="457200"/>
          </a:xfrm>
        </p:spPr>
        <p:txBody>
          <a:bodyPr/>
          <a:lstStyle>
            <a:lvl1pPr marL="0" indent="0">
              <a:buFont typeface="Wingdings" pitchFamily="2" charset="2"/>
              <a:buNone/>
              <a:defRPr sz="1800">
                <a:solidFill>
                  <a:schemeClr val="bg1"/>
                </a:solidFill>
                <a:latin typeface="Arial" pitchFamily="34" charset="0"/>
              </a:defRPr>
            </a:lvl1pPr>
          </a:lstStyle>
          <a:p>
            <a:r>
              <a:rPr lang="fr-FR" smtClean="0"/>
              <a:t>Cliquez pour modifier le style des sous-titres du masque</a:t>
            </a:r>
            <a:endParaRPr lang="en-US"/>
          </a:p>
        </p:txBody>
      </p:sp>
      <p:sp>
        <p:nvSpPr>
          <p:cNvPr id="14" name="Rectangle 14"/>
          <p:cNvSpPr>
            <a:spLocks noGrp="1" noChangeArrowheads="1"/>
          </p:cNvSpPr>
          <p:nvPr>
            <p:ph type="dt" sz="quarter" idx="10"/>
          </p:nvPr>
        </p:nvSpPr>
        <p:spPr>
          <a:xfrm>
            <a:off x="457200" y="6477000"/>
            <a:ext cx="2133600" cy="244475"/>
          </a:xfrm>
        </p:spPr>
        <p:txBody>
          <a:bodyPr/>
          <a:lstStyle>
            <a:lvl1pPr>
              <a:defRPr sz="1400" b="0"/>
            </a:lvl1pPr>
          </a:lstStyle>
          <a:p>
            <a:pPr>
              <a:defRPr/>
            </a:pPr>
            <a:r>
              <a:rPr lang="fr-FR"/>
              <a:t>www.themegallery.com</a:t>
            </a:r>
            <a:endParaRPr lang="en-US"/>
          </a:p>
        </p:txBody>
      </p:sp>
      <p:sp>
        <p:nvSpPr>
          <p:cNvPr id="15" name="Rectangle 15"/>
          <p:cNvSpPr>
            <a:spLocks noGrp="1" noChangeArrowheads="1"/>
          </p:cNvSpPr>
          <p:nvPr>
            <p:ph type="ftr" sz="quarter" idx="11"/>
          </p:nvPr>
        </p:nvSpPr>
        <p:spPr>
          <a:xfrm>
            <a:off x="3124200" y="6477000"/>
            <a:ext cx="2895600" cy="244475"/>
          </a:xfrm>
        </p:spPr>
        <p:txBody>
          <a:bodyPr/>
          <a:lstStyle>
            <a:lvl1pPr>
              <a:defRPr sz="1400" b="0"/>
            </a:lvl1pPr>
          </a:lstStyle>
          <a:p>
            <a:pPr>
              <a:defRPr/>
            </a:pPr>
            <a:endParaRPr lang="en-US"/>
          </a:p>
        </p:txBody>
      </p:sp>
      <p:sp>
        <p:nvSpPr>
          <p:cNvPr id="16" name="Rectangle 16"/>
          <p:cNvSpPr>
            <a:spLocks noGrp="1" noChangeArrowheads="1"/>
          </p:cNvSpPr>
          <p:nvPr>
            <p:ph type="sldNum" sz="quarter" idx="12"/>
          </p:nvPr>
        </p:nvSpPr>
        <p:spPr>
          <a:xfrm>
            <a:off x="6553200" y="6477000"/>
            <a:ext cx="2133600" cy="244475"/>
          </a:xfrm>
        </p:spPr>
        <p:txBody>
          <a:bodyPr/>
          <a:lstStyle>
            <a:lvl1pPr algn="r">
              <a:defRPr sz="1400" b="0"/>
            </a:lvl1pPr>
          </a:lstStyle>
          <a:p>
            <a:fld id="{626F5A3F-8760-493E-804D-A692EB670217}" type="slidenum">
              <a:rPr lang="en-US" altLang="ar-DZ"/>
              <a:pPr/>
              <a:t>‹N°›</a:t>
            </a:fld>
            <a:endParaRPr lang="en-US" altLang="ar-DZ"/>
          </a:p>
        </p:txBody>
      </p:sp>
    </p:spTree>
    <p:extLst>
      <p:ext uri="{BB962C8B-B14F-4D97-AF65-F5344CB8AC3E}">
        <p14:creationId xmlns:p14="http://schemas.microsoft.com/office/powerpoint/2010/main" val="2398548438"/>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5" name="Rectangle 16"/>
          <p:cNvSpPr>
            <a:spLocks noGrp="1" noChangeArrowheads="1"/>
          </p:cNvSpPr>
          <p:nvPr>
            <p:ph type="sldNum" sz="quarter" idx="11"/>
          </p:nvPr>
        </p:nvSpPr>
        <p:spPr>
          <a:ln/>
        </p:spPr>
        <p:txBody>
          <a:bodyPr/>
          <a:lstStyle>
            <a:lvl1pPr>
              <a:defRPr/>
            </a:lvl1pPr>
          </a:lstStyle>
          <a:p>
            <a:fld id="{2BE0BEFD-E43C-40A1-8A41-E62101CA3F13}" type="slidenum">
              <a:rPr lang="en-US" altLang="ar-DZ"/>
              <a:pPr/>
              <a:t>‹N°›</a:t>
            </a:fld>
            <a:endParaRPr lang="en-US" altLang="ar-DZ"/>
          </a:p>
        </p:txBody>
      </p:sp>
      <p:sp>
        <p:nvSpPr>
          <p:cNvPr id="6"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42136988"/>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117475"/>
            <a:ext cx="2057400" cy="620395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17475"/>
            <a:ext cx="6019800" cy="620395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5" name="Rectangle 16"/>
          <p:cNvSpPr>
            <a:spLocks noGrp="1" noChangeArrowheads="1"/>
          </p:cNvSpPr>
          <p:nvPr>
            <p:ph type="sldNum" sz="quarter" idx="11"/>
          </p:nvPr>
        </p:nvSpPr>
        <p:spPr>
          <a:ln/>
        </p:spPr>
        <p:txBody>
          <a:bodyPr/>
          <a:lstStyle>
            <a:lvl1pPr>
              <a:defRPr/>
            </a:lvl1pPr>
          </a:lstStyle>
          <a:p>
            <a:fld id="{61528B3C-35BE-4C93-AFA2-D3E25D03D590}" type="slidenum">
              <a:rPr lang="en-US" altLang="ar-DZ"/>
              <a:pPr/>
              <a:t>‹N°›</a:t>
            </a:fld>
            <a:endParaRPr lang="en-US" altLang="ar-DZ"/>
          </a:p>
        </p:txBody>
      </p:sp>
      <p:sp>
        <p:nvSpPr>
          <p:cNvPr id="6"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577894709"/>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117475"/>
            <a:ext cx="8229600" cy="492125"/>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609600" y="1219200"/>
            <a:ext cx="3962400" cy="510222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724400" y="1219200"/>
            <a:ext cx="3962400" cy="510222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6" name="Rectangle 16"/>
          <p:cNvSpPr>
            <a:spLocks noGrp="1" noChangeArrowheads="1"/>
          </p:cNvSpPr>
          <p:nvPr>
            <p:ph type="sldNum" sz="quarter" idx="11"/>
          </p:nvPr>
        </p:nvSpPr>
        <p:spPr>
          <a:ln/>
        </p:spPr>
        <p:txBody>
          <a:bodyPr/>
          <a:lstStyle>
            <a:lvl1pPr>
              <a:defRPr/>
            </a:lvl1pPr>
          </a:lstStyle>
          <a:p>
            <a:fld id="{788D9D31-E1BA-4EE6-984D-94E8A65EA7F2}" type="slidenum">
              <a:rPr lang="en-US" altLang="ar-DZ"/>
              <a:pPr/>
              <a:t>‹N°›</a:t>
            </a:fld>
            <a:endParaRPr lang="en-US" altLang="ar-DZ"/>
          </a:p>
        </p:txBody>
      </p:sp>
      <p:sp>
        <p:nvSpPr>
          <p:cNvPr id="7"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496029062"/>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5"/>
          <p:cNvSpPr>
            <a:spLocks noGrp="1" noChangeArrowheads="1"/>
          </p:cNvSpPr>
          <p:nvPr>
            <p:ph type="ftr" sz="quarter" idx="10"/>
          </p:nvPr>
        </p:nvSpPr>
        <p:spPr>
          <a:ln/>
        </p:spPr>
        <p:txBody>
          <a:bodyPr/>
          <a:lstStyle>
            <a:lvl1pPr>
              <a:defRPr/>
            </a:lvl1pPr>
          </a:lstStyle>
          <a:p>
            <a:pPr>
              <a:defRPr/>
            </a:pPr>
            <a:r>
              <a:rPr lang="en-US"/>
              <a:t>www.themegallery.com</a:t>
            </a:r>
          </a:p>
        </p:txBody>
      </p:sp>
      <p:sp>
        <p:nvSpPr>
          <p:cNvPr id="5" name="Rectangle 6"/>
          <p:cNvSpPr>
            <a:spLocks noGrp="1" noChangeArrowheads="1"/>
          </p:cNvSpPr>
          <p:nvPr>
            <p:ph type="sldNum" sz="quarter" idx="11"/>
          </p:nvPr>
        </p:nvSpPr>
        <p:spPr>
          <a:ln/>
        </p:spPr>
        <p:txBody>
          <a:bodyPr/>
          <a:lstStyle>
            <a:lvl1pPr>
              <a:defRPr/>
            </a:lvl1pPr>
          </a:lstStyle>
          <a:p>
            <a:fld id="{F9E59D7B-25EC-4EA4-811F-D17E44F9E2B9}" type="slidenum">
              <a:rPr lang="en-US" altLang="ar-DZ"/>
              <a:pPr/>
              <a:t>‹N°›</a:t>
            </a:fld>
            <a:endParaRPr lang="en-US" altLang="ar-DZ"/>
          </a:p>
        </p:txBody>
      </p:sp>
    </p:spTree>
    <p:extLst>
      <p:ext uri="{BB962C8B-B14F-4D97-AF65-F5344CB8AC3E}">
        <p14:creationId xmlns:p14="http://schemas.microsoft.com/office/powerpoint/2010/main" val="286077907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cSld name="Diapositive de titre">
    <p:bg bwMode="gray">
      <p:bgPr>
        <a:solidFill>
          <a:schemeClr val="bg1"/>
        </a:solidFill>
        <a:effectLst/>
      </p:bgPr>
    </p:bg>
    <p:spTree>
      <p:nvGrpSpPr>
        <p:cNvPr id="1" name=""/>
        <p:cNvGrpSpPr/>
        <p:nvPr/>
      </p:nvGrpSpPr>
      <p:grpSpPr>
        <a:xfrm>
          <a:off x="0" y="0"/>
          <a:ext cx="0" cy="0"/>
          <a:chOff x="0" y="0"/>
          <a:chExt cx="0" cy="0"/>
        </a:xfrm>
      </p:grpSpPr>
      <p:sp>
        <p:nvSpPr>
          <p:cNvPr id="148492" name="Rectangle 12"/>
          <p:cNvSpPr>
            <a:spLocks noGrp="1" noChangeArrowheads="1"/>
          </p:cNvSpPr>
          <p:nvPr>
            <p:ph type="ctrTitle" sz="quarter"/>
          </p:nvPr>
        </p:nvSpPr>
        <p:spPr bwMode="white">
          <a:xfrm>
            <a:off x="762000" y="2438400"/>
            <a:ext cx="7467600" cy="1470025"/>
          </a:xfrm>
        </p:spPr>
        <p:txBody>
          <a:bodyPr/>
          <a:lstStyle>
            <a:lvl1pPr algn="l">
              <a:defRPr sz="4800">
                <a:solidFill>
                  <a:schemeClr val="bg1"/>
                </a:solidFill>
              </a:defRPr>
            </a:lvl1pPr>
          </a:lstStyle>
          <a:p>
            <a:r>
              <a:rPr lang="fr-FR" dirty="0" smtClean="0"/>
              <a:t>Cliquez pour modifier le style du titre</a:t>
            </a:r>
            <a:endParaRPr lang="en-US" dirty="0"/>
          </a:p>
        </p:txBody>
      </p:sp>
      <p:sp>
        <p:nvSpPr>
          <p:cNvPr id="148493" name="Rectangle 13"/>
          <p:cNvSpPr>
            <a:spLocks noGrp="1" noChangeArrowheads="1"/>
          </p:cNvSpPr>
          <p:nvPr>
            <p:ph type="subTitle" sz="quarter" idx="1"/>
          </p:nvPr>
        </p:nvSpPr>
        <p:spPr bwMode="white">
          <a:xfrm>
            <a:off x="762000" y="3962400"/>
            <a:ext cx="7496175" cy="457200"/>
          </a:xfrm>
        </p:spPr>
        <p:txBody>
          <a:bodyPr/>
          <a:lstStyle>
            <a:lvl1pPr marL="0" indent="0">
              <a:buFont typeface="Wingdings" pitchFamily="2" charset="2"/>
              <a:buNone/>
              <a:defRPr sz="1800">
                <a:solidFill>
                  <a:schemeClr val="bg1"/>
                </a:solidFill>
                <a:latin typeface="Arial" pitchFamily="34" charset="0"/>
              </a:defRPr>
            </a:lvl1pPr>
          </a:lstStyle>
          <a:p>
            <a:r>
              <a:rPr lang="fr-FR" smtClean="0"/>
              <a:t>Cliquez pour modifier le style des sous-titres du masque</a:t>
            </a:r>
            <a:endParaRPr lang="en-US"/>
          </a:p>
        </p:txBody>
      </p:sp>
      <p:sp>
        <p:nvSpPr>
          <p:cNvPr id="4" name="Rectangle 14"/>
          <p:cNvSpPr>
            <a:spLocks noGrp="1" noChangeArrowheads="1"/>
          </p:cNvSpPr>
          <p:nvPr>
            <p:ph type="dt" sz="quarter" idx="10"/>
          </p:nvPr>
        </p:nvSpPr>
        <p:spPr>
          <a:xfrm>
            <a:off x="457200" y="6477000"/>
            <a:ext cx="2133600" cy="244475"/>
          </a:xfrm>
          <a:prstGeom prst="rect">
            <a:avLst/>
          </a:prstGeom>
        </p:spPr>
        <p:txBody>
          <a:bodyPr/>
          <a:lstStyle>
            <a:lvl1pPr>
              <a:defRPr sz="1400" b="0">
                <a:latin typeface="Arial" panose="020B0604020202020204" pitchFamily="34" charset="0"/>
                <a:cs typeface="Arial" panose="020B0604020202020204" pitchFamily="34" charset="0"/>
              </a:defRPr>
            </a:lvl1pPr>
          </a:lstStyle>
          <a:p>
            <a:pPr>
              <a:defRPr/>
            </a:pPr>
            <a:r>
              <a:rPr lang="fr-FR"/>
              <a:t>www.themegallery.com</a:t>
            </a:r>
            <a:endParaRPr lang="en-US"/>
          </a:p>
        </p:txBody>
      </p:sp>
      <p:sp>
        <p:nvSpPr>
          <p:cNvPr id="5" name="Rectangle 15"/>
          <p:cNvSpPr>
            <a:spLocks noGrp="1" noChangeArrowheads="1"/>
          </p:cNvSpPr>
          <p:nvPr>
            <p:ph type="ftr" sz="quarter" idx="11"/>
          </p:nvPr>
        </p:nvSpPr>
        <p:spPr>
          <a:xfrm>
            <a:off x="3124200" y="6477000"/>
            <a:ext cx="2895600" cy="244475"/>
          </a:xfrm>
        </p:spPr>
        <p:txBody>
          <a:bodyPr/>
          <a:lstStyle>
            <a:lvl1pPr>
              <a:defRPr sz="1400" b="0"/>
            </a:lvl1pPr>
          </a:lstStyle>
          <a:p>
            <a:pPr>
              <a:defRPr/>
            </a:pPr>
            <a:endParaRPr lang="en-US"/>
          </a:p>
        </p:txBody>
      </p:sp>
      <p:sp>
        <p:nvSpPr>
          <p:cNvPr id="6" name="Rectangle 16"/>
          <p:cNvSpPr>
            <a:spLocks noGrp="1" noChangeArrowheads="1"/>
          </p:cNvSpPr>
          <p:nvPr>
            <p:ph type="sldNum" sz="quarter" idx="12"/>
          </p:nvPr>
        </p:nvSpPr>
        <p:spPr>
          <a:xfrm>
            <a:off x="6553200" y="6477000"/>
            <a:ext cx="2133600" cy="244475"/>
          </a:xfrm>
        </p:spPr>
        <p:txBody>
          <a:bodyPr/>
          <a:lstStyle>
            <a:lvl1pPr algn="r">
              <a:defRPr sz="1400" b="0"/>
            </a:lvl1pPr>
          </a:lstStyle>
          <a:p>
            <a:fld id="{7021541A-9167-4A26-B779-B969CF57AECC}" type="slidenum">
              <a:rPr lang="en-US" altLang="ar-DZ"/>
              <a:pPr/>
              <a:t>‹N°›</a:t>
            </a:fld>
            <a:endParaRPr lang="en-US" altLang="ar-DZ"/>
          </a:p>
        </p:txBody>
      </p:sp>
    </p:spTree>
    <p:extLst>
      <p:ext uri="{BB962C8B-B14F-4D97-AF65-F5344CB8AC3E}">
        <p14:creationId xmlns:p14="http://schemas.microsoft.com/office/powerpoint/2010/main" val="67465509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5" name="Rectangle 16"/>
          <p:cNvSpPr>
            <a:spLocks noGrp="1" noChangeArrowheads="1"/>
          </p:cNvSpPr>
          <p:nvPr>
            <p:ph type="sldNum" sz="quarter" idx="11"/>
          </p:nvPr>
        </p:nvSpPr>
        <p:spPr>
          <a:ln/>
        </p:spPr>
        <p:txBody>
          <a:bodyPr/>
          <a:lstStyle>
            <a:lvl1pPr>
              <a:defRPr/>
            </a:lvl1pPr>
          </a:lstStyle>
          <a:p>
            <a:fld id="{B4183556-763B-4001-BB2D-EA7E59DA0186}" type="slidenum">
              <a:rPr lang="en-US" altLang="ar-DZ"/>
              <a:pPr/>
              <a:t>‹N°›</a:t>
            </a:fld>
            <a:endParaRPr lang="en-US" altLang="ar-DZ"/>
          </a:p>
        </p:txBody>
      </p:sp>
      <p:sp>
        <p:nvSpPr>
          <p:cNvPr id="6"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70839209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5" name="Rectangle 16"/>
          <p:cNvSpPr>
            <a:spLocks noGrp="1" noChangeArrowheads="1"/>
          </p:cNvSpPr>
          <p:nvPr>
            <p:ph type="sldNum" sz="quarter" idx="11"/>
          </p:nvPr>
        </p:nvSpPr>
        <p:spPr>
          <a:ln/>
        </p:spPr>
        <p:txBody>
          <a:bodyPr/>
          <a:lstStyle>
            <a:lvl1pPr>
              <a:defRPr/>
            </a:lvl1pPr>
          </a:lstStyle>
          <a:p>
            <a:fld id="{6DD69E03-30AD-49C1-AD65-2C8FC58D46AE}" type="slidenum">
              <a:rPr lang="en-US" altLang="ar-DZ"/>
              <a:pPr/>
              <a:t>‹N°›</a:t>
            </a:fld>
            <a:endParaRPr lang="en-US" altLang="ar-DZ"/>
          </a:p>
        </p:txBody>
      </p:sp>
      <p:sp>
        <p:nvSpPr>
          <p:cNvPr id="6"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96591629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09600" y="1219200"/>
            <a:ext cx="3962400" cy="5102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724400" y="1219200"/>
            <a:ext cx="3962400" cy="5102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6" name="Rectangle 16"/>
          <p:cNvSpPr>
            <a:spLocks noGrp="1" noChangeArrowheads="1"/>
          </p:cNvSpPr>
          <p:nvPr>
            <p:ph type="sldNum" sz="quarter" idx="11"/>
          </p:nvPr>
        </p:nvSpPr>
        <p:spPr>
          <a:ln/>
        </p:spPr>
        <p:txBody>
          <a:bodyPr/>
          <a:lstStyle>
            <a:lvl1pPr>
              <a:defRPr/>
            </a:lvl1pPr>
          </a:lstStyle>
          <a:p>
            <a:fld id="{2BD9B7D7-40D4-42B7-AC68-504F79287553}" type="slidenum">
              <a:rPr lang="en-US" altLang="ar-DZ"/>
              <a:pPr/>
              <a:t>‹N°›</a:t>
            </a:fld>
            <a:endParaRPr lang="en-US" altLang="ar-DZ"/>
          </a:p>
        </p:txBody>
      </p:sp>
      <p:sp>
        <p:nvSpPr>
          <p:cNvPr id="7"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265391299"/>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8" name="Rectangle 16"/>
          <p:cNvSpPr>
            <a:spLocks noGrp="1" noChangeArrowheads="1"/>
          </p:cNvSpPr>
          <p:nvPr>
            <p:ph type="sldNum" sz="quarter" idx="11"/>
          </p:nvPr>
        </p:nvSpPr>
        <p:spPr>
          <a:ln/>
        </p:spPr>
        <p:txBody>
          <a:bodyPr/>
          <a:lstStyle>
            <a:lvl1pPr>
              <a:defRPr/>
            </a:lvl1pPr>
          </a:lstStyle>
          <a:p>
            <a:fld id="{AF0AA098-65D8-4BCE-9360-39FDBA778AE2}" type="slidenum">
              <a:rPr lang="en-US" altLang="ar-DZ"/>
              <a:pPr/>
              <a:t>‹N°›</a:t>
            </a:fld>
            <a:endParaRPr lang="en-US" altLang="ar-DZ"/>
          </a:p>
        </p:txBody>
      </p:sp>
      <p:sp>
        <p:nvSpPr>
          <p:cNvPr id="9"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25473433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4" name="Rectangle 16"/>
          <p:cNvSpPr>
            <a:spLocks noGrp="1" noChangeArrowheads="1"/>
          </p:cNvSpPr>
          <p:nvPr>
            <p:ph type="sldNum" sz="quarter" idx="11"/>
          </p:nvPr>
        </p:nvSpPr>
        <p:spPr>
          <a:ln/>
        </p:spPr>
        <p:txBody>
          <a:bodyPr/>
          <a:lstStyle>
            <a:lvl1pPr>
              <a:defRPr/>
            </a:lvl1pPr>
          </a:lstStyle>
          <a:p>
            <a:fld id="{7DB66F58-CCDA-41C6-B04B-8FDF2D72984B}" type="slidenum">
              <a:rPr lang="en-US" altLang="ar-DZ"/>
              <a:pPr/>
              <a:t>‹N°›</a:t>
            </a:fld>
            <a:endParaRPr lang="en-US" altLang="ar-DZ"/>
          </a:p>
        </p:txBody>
      </p:sp>
      <p:sp>
        <p:nvSpPr>
          <p:cNvPr id="5"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10708838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3" name="Rectangle 16"/>
          <p:cNvSpPr>
            <a:spLocks noGrp="1" noChangeArrowheads="1"/>
          </p:cNvSpPr>
          <p:nvPr>
            <p:ph type="sldNum" sz="quarter" idx="11"/>
          </p:nvPr>
        </p:nvSpPr>
        <p:spPr>
          <a:ln/>
        </p:spPr>
        <p:txBody>
          <a:bodyPr/>
          <a:lstStyle>
            <a:lvl1pPr>
              <a:defRPr/>
            </a:lvl1pPr>
          </a:lstStyle>
          <a:p>
            <a:fld id="{BF6D6408-D449-4AC0-9F26-B6F487841E47}" type="slidenum">
              <a:rPr lang="en-US" altLang="ar-DZ"/>
              <a:pPr/>
              <a:t>‹N°›</a:t>
            </a:fld>
            <a:endParaRPr lang="en-US" altLang="ar-DZ"/>
          </a:p>
        </p:txBody>
      </p:sp>
      <p:sp>
        <p:nvSpPr>
          <p:cNvPr id="4"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59404269"/>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6" name="Rectangle 16"/>
          <p:cNvSpPr>
            <a:spLocks noGrp="1" noChangeArrowheads="1"/>
          </p:cNvSpPr>
          <p:nvPr>
            <p:ph type="sldNum" sz="quarter" idx="11"/>
          </p:nvPr>
        </p:nvSpPr>
        <p:spPr>
          <a:ln/>
        </p:spPr>
        <p:txBody>
          <a:bodyPr/>
          <a:lstStyle>
            <a:lvl1pPr>
              <a:defRPr/>
            </a:lvl1pPr>
          </a:lstStyle>
          <a:p>
            <a:fld id="{041E18C3-6180-4244-B090-8913DDA7BDDB}" type="slidenum">
              <a:rPr lang="en-US" altLang="ar-DZ"/>
              <a:pPr/>
              <a:t>‹N°›</a:t>
            </a:fld>
            <a:endParaRPr lang="en-US" altLang="ar-DZ"/>
          </a:p>
        </p:txBody>
      </p:sp>
      <p:sp>
        <p:nvSpPr>
          <p:cNvPr id="7"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3417789"/>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6" name="Rectangle 16"/>
          <p:cNvSpPr>
            <a:spLocks noGrp="1" noChangeArrowheads="1"/>
          </p:cNvSpPr>
          <p:nvPr>
            <p:ph type="sldNum" sz="quarter" idx="11"/>
          </p:nvPr>
        </p:nvSpPr>
        <p:spPr>
          <a:ln/>
        </p:spPr>
        <p:txBody>
          <a:bodyPr/>
          <a:lstStyle>
            <a:lvl1pPr>
              <a:defRPr/>
            </a:lvl1pPr>
          </a:lstStyle>
          <a:p>
            <a:fld id="{339B190A-4754-4F46-9162-C3947DE71304}" type="slidenum">
              <a:rPr lang="en-US" altLang="ar-DZ"/>
              <a:pPr/>
              <a:t>‹N°›</a:t>
            </a:fld>
            <a:endParaRPr lang="en-US" altLang="ar-DZ"/>
          </a:p>
        </p:txBody>
      </p:sp>
      <p:sp>
        <p:nvSpPr>
          <p:cNvPr id="7"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332026732"/>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7458" name="Freeform 2"/>
          <p:cNvSpPr>
            <a:spLocks/>
          </p:cNvSpPr>
          <p:nvPr/>
        </p:nvSpPr>
        <p:spPr bwMode="gray">
          <a:xfrm rot="-5400000">
            <a:off x="-2473325" y="2673350"/>
            <a:ext cx="6629400" cy="1587500"/>
          </a:xfrm>
          <a:custGeom>
            <a:avLst/>
            <a:gdLst/>
            <a:ahLst/>
            <a:cxnLst>
              <a:cxn ang="0">
                <a:pos x="0" y="584"/>
              </a:cxn>
              <a:cxn ang="0">
                <a:pos x="1504" y="352"/>
              </a:cxn>
              <a:cxn ang="0">
                <a:pos x="3960" y="432"/>
              </a:cxn>
              <a:cxn ang="0">
                <a:pos x="5688" y="1000"/>
              </a:cxn>
              <a:cxn ang="0">
                <a:pos x="5693" y="6"/>
              </a:cxn>
              <a:cxn ang="0">
                <a:pos x="0" y="0"/>
              </a:cxn>
            </a:cxnLst>
            <a:rect l="0" t="0" r="r" b="b"/>
            <a:pathLst>
              <a:path w="5693" h="1000">
                <a:moveTo>
                  <a:pt x="0" y="584"/>
                </a:moveTo>
                <a:cubicBezTo>
                  <a:pt x="249" y="545"/>
                  <a:pt x="844" y="377"/>
                  <a:pt x="1504" y="352"/>
                </a:cubicBezTo>
                <a:cubicBezTo>
                  <a:pt x="2168" y="300"/>
                  <a:pt x="3246" y="322"/>
                  <a:pt x="3960" y="432"/>
                </a:cubicBezTo>
                <a:cubicBezTo>
                  <a:pt x="4641" y="548"/>
                  <a:pt x="5616" y="920"/>
                  <a:pt x="5688" y="1000"/>
                </a:cubicBezTo>
                <a:lnTo>
                  <a:pt x="5693" y="6"/>
                </a:lnTo>
                <a:lnTo>
                  <a:pt x="0" y="0"/>
                </a:lnTo>
              </a:path>
            </a:pathLst>
          </a:custGeom>
          <a:gradFill rotWithShape="1">
            <a:gsLst>
              <a:gs pos="0">
                <a:schemeClr val="accent1"/>
              </a:gs>
              <a:gs pos="100000">
                <a:schemeClr val="accent1">
                  <a:gamma/>
                  <a:tint val="27451"/>
                  <a:invGamma/>
                </a:schemeClr>
              </a:gs>
            </a:gsLst>
            <a:lin ang="0" scaled="1"/>
          </a:gradFill>
          <a:ln w="9525">
            <a:noFill/>
            <a:round/>
            <a:headEnd/>
            <a:tailEnd/>
          </a:ln>
          <a:effectLst/>
        </p:spPr>
        <p:txBody>
          <a:bodyPr/>
          <a:lstStyle/>
          <a:p>
            <a:pPr eaLnBrk="1" hangingPunct="1">
              <a:defRPr/>
            </a:pPr>
            <a:endParaRPr lang="fr-FR">
              <a:latin typeface="Arial" panose="020B0604020202020204" pitchFamily="34" charset="0"/>
              <a:cs typeface="+mn-cs"/>
            </a:endParaRPr>
          </a:p>
        </p:txBody>
      </p:sp>
      <p:sp>
        <p:nvSpPr>
          <p:cNvPr id="1027" name="Freeform 3"/>
          <p:cNvSpPr>
            <a:spLocks/>
          </p:cNvSpPr>
          <p:nvPr/>
        </p:nvSpPr>
        <p:spPr bwMode="gray">
          <a:xfrm>
            <a:off x="63500" y="63500"/>
            <a:ext cx="9037638" cy="1604963"/>
          </a:xfrm>
          <a:custGeom>
            <a:avLst/>
            <a:gdLst>
              <a:gd name="T0" fmla="*/ 0 w 5693"/>
              <a:gd name="T1" fmla="*/ 2147483646 h 1000"/>
              <a:gd name="T2" fmla="*/ 2147483646 w 5693"/>
              <a:gd name="T3" fmla="*/ 2147483646 h 1000"/>
              <a:gd name="T4" fmla="*/ 2147483646 w 5693"/>
              <a:gd name="T5" fmla="*/ 2147483646 h 1000"/>
              <a:gd name="T6" fmla="*/ 2147483646 w 5693"/>
              <a:gd name="T7" fmla="*/ 2147483646 h 1000"/>
              <a:gd name="T8" fmla="*/ 2147483646 w 5693"/>
              <a:gd name="T9" fmla="*/ 2147483646 h 1000"/>
              <a:gd name="T10" fmla="*/ 0 w 5693"/>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693" h="1000">
                <a:moveTo>
                  <a:pt x="0" y="584"/>
                </a:moveTo>
                <a:cubicBezTo>
                  <a:pt x="253" y="552"/>
                  <a:pt x="820" y="405"/>
                  <a:pt x="1520" y="392"/>
                </a:cubicBezTo>
                <a:cubicBezTo>
                  <a:pt x="2184" y="340"/>
                  <a:pt x="3486" y="394"/>
                  <a:pt x="4200" y="504"/>
                </a:cubicBezTo>
                <a:cubicBezTo>
                  <a:pt x="4881" y="620"/>
                  <a:pt x="5616" y="920"/>
                  <a:pt x="5688" y="1000"/>
                </a:cubicBezTo>
                <a:lnTo>
                  <a:pt x="5693" y="6"/>
                </a:lnTo>
                <a:lnTo>
                  <a:pt x="0" y="0"/>
                </a:lnTo>
              </a:path>
            </a:pathLst>
          </a:custGeom>
          <a:gradFill rotWithShape="1">
            <a:gsLst>
              <a:gs pos="0">
                <a:schemeClr val="accent1"/>
              </a:gs>
              <a:gs pos="100000">
                <a:schemeClr val="tx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1028" name="Group 5"/>
          <p:cNvGrpSpPr>
            <a:grpSpLocks/>
          </p:cNvGrpSpPr>
          <p:nvPr/>
        </p:nvGrpSpPr>
        <p:grpSpPr bwMode="auto">
          <a:xfrm>
            <a:off x="0" y="3175"/>
            <a:ext cx="9144000" cy="6854825"/>
            <a:chOff x="0" y="2"/>
            <a:chExt cx="5760" cy="4318"/>
          </a:xfrm>
        </p:grpSpPr>
        <p:grpSp>
          <p:nvGrpSpPr>
            <p:cNvPr id="1034" name="Group 6"/>
            <p:cNvGrpSpPr>
              <a:grpSpLocks/>
            </p:cNvGrpSpPr>
            <p:nvPr userDrawn="1"/>
          </p:nvGrpSpPr>
          <p:grpSpPr bwMode="auto">
            <a:xfrm>
              <a:off x="0" y="2"/>
              <a:ext cx="5760" cy="4318"/>
              <a:chOff x="0" y="2"/>
              <a:chExt cx="5760" cy="4318"/>
            </a:xfrm>
          </p:grpSpPr>
          <p:sp>
            <p:nvSpPr>
              <p:cNvPr id="1036" name="Freeform 7"/>
              <p:cNvSpPr>
                <a:spLocks/>
              </p:cNvSpPr>
              <p:nvPr userDrawn="1"/>
            </p:nvSpPr>
            <p:spPr bwMode="gray">
              <a:xfrm>
                <a:off x="0" y="4023"/>
                <a:ext cx="275" cy="297"/>
              </a:xfrm>
              <a:custGeom>
                <a:avLst/>
                <a:gdLst>
                  <a:gd name="T0" fmla="*/ 275 w 275"/>
                  <a:gd name="T1" fmla="*/ 291 h 297"/>
                  <a:gd name="T2" fmla="*/ 112 w 275"/>
                  <a:gd name="T3" fmla="*/ 211 h 297"/>
                  <a:gd name="T4" fmla="*/ 28 w 275"/>
                  <a:gd name="T5" fmla="*/ 127 h 297"/>
                  <a:gd name="T6" fmla="*/ 0 w 275"/>
                  <a:gd name="T7" fmla="*/ 0 h 297"/>
                  <a:gd name="T8" fmla="*/ 1 w 275"/>
                  <a:gd name="T9" fmla="*/ 297 h 2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5" h="297">
                    <a:moveTo>
                      <a:pt x="275" y="291"/>
                    </a:moveTo>
                    <a:lnTo>
                      <a:pt x="112" y="211"/>
                    </a:lnTo>
                    <a:lnTo>
                      <a:pt x="28" y="127"/>
                    </a:lnTo>
                    <a:lnTo>
                      <a:pt x="0" y="0"/>
                    </a:lnTo>
                    <a:lnTo>
                      <a:pt x="1" y="297"/>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37" name="AutoShape 8"/>
              <p:cNvSpPr>
                <a:spLocks noChangeArrowheads="1"/>
              </p:cNvSpPr>
              <p:nvPr userDrawn="1"/>
            </p:nvSpPr>
            <p:spPr bwMode="gray">
              <a:xfrm>
                <a:off x="20" y="26"/>
                <a:ext cx="5715" cy="4265"/>
              </a:xfrm>
              <a:prstGeom prst="roundRect">
                <a:avLst>
                  <a:gd name="adj" fmla="val 6227"/>
                </a:avLst>
              </a:prstGeom>
              <a:noFill/>
              <a:ln w="762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fr-FR" smtClean="0"/>
              </a:p>
            </p:txBody>
          </p:sp>
          <p:sp>
            <p:nvSpPr>
              <p:cNvPr id="1038" name="Freeform 9"/>
              <p:cNvSpPr>
                <a:spLocks/>
              </p:cNvSpPr>
              <p:nvPr userDrawn="1"/>
            </p:nvSpPr>
            <p:spPr bwMode="gray">
              <a:xfrm>
                <a:off x="0" y="2"/>
                <a:ext cx="290" cy="315"/>
              </a:xfrm>
              <a:custGeom>
                <a:avLst/>
                <a:gdLst>
                  <a:gd name="T0" fmla="*/ 1 w 290"/>
                  <a:gd name="T1" fmla="*/ 315 h 315"/>
                  <a:gd name="T2" fmla="*/ 122 w 290"/>
                  <a:gd name="T3" fmla="*/ 97 h 315"/>
                  <a:gd name="T4" fmla="*/ 279 w 290"/>
                  <a:gd name="T5" fmla="*/ 0 h 315"/>
                  <a:gd name="T6" fmla="*/ 0 w 290"/>
                  <a:gd name="T7" fmla="*/ 1 h 3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0" h="315">
                    <a:moveTo>
                      <a:pt x="1" y="315"/>
                    </a:moveTo>
                    <a:cubicBezTo>
                      <a:pt x="21" y="279"/>
                      <a:pt x="76" y="150"/>
                      <a:pt x="122" y="97"/>
                    </a:cubicBezTo>
                    <a:cubicBezTo>
                      <a:pt x="163" y="44"/>
                      <a:pt x="290" y="23"/>
                      <a:pt x="279" y="0"/>
                    </a:cubicBezTo>
                    <a:lnTo>
                      <a:pt x="0" y="1"/>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39" name="Freeform 10"/>
              <p:cNvSpPr>
                <a:spLocks/>
              </p:cNvSpPr>
              <p:nvPr userDrawn="1"/>
            </p:nvSpPr>
            <p:spPr bwMode="gray">
              <a:xfrm>
                <a:off x="5507" y="4031"/>
                <a:ext cx="253" cy="287"/>
              </a:xfrm>
              <a:custGeom>
                <a:avLst/>
                <a:gdLst>
                  <a:gd name="T0" fmla="*/ 250 w 253"/>
                  <a:gd name="T1" fmla="*/ 0 h 287"/>
                  <a:gd name="T2" fmla="*/ 179 w 253"/>
                  <a:gd name="T3" fmla="*/ 143 h 287"/>
                  <a:gd name="T4" fmla="*/ 85 w 253"/>
                  <a:gd name="T5" fmla="*/ 236 h 287"/>
                  <a:gd name="T6" fmla="*/ 0 w 253"/>
                  <a:gd name="T7" fmla="*/ 287 h 287"/>
                  <a:gd name="T8" fmla="*/ 253 w 253"/>
                  <a:gd name="T9" fmla="*/ 284 h 2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3" h="287">
                    <a:moveTo>
                      <a:pt x="250" y="0"/>
                    </a:moveTo>
                    <a:lnTo>
                      <a:pt x="179" y="143"/>
                    </a:lnTo>
                    <a:lnTo>
                      <a:pt x="85" y="236"/>
                    </a:lnTo>
                    <a:lnTo>
                      <a:pt x="0" y="287"/>
                    </a:lnTo>
                    <a:lnTo>
                      <a:pt x="253" y="284"/>
                    </a:lnTo>
                  </a:path>
                </a:pathLst>
              </a:custGeom>
              <a:solidFill>
                <a:schemeClr val="bg1"/>
              </a:solidFill>
              <a:ln w="9525">
                <a:solidFill>
                  <a:schemeClr val="bg1"/>
                </a:solidFill>
                <a:round/>
                <a:headEnd/>
                <a:tailEnd/>
              </a:ln>
            </p:spPr>
            <p:txBody>
              <a:bodyPr/>
              <a:lstStyle/>
              <a:p>
                <a:endParaRPr lang="fr-FR"/>
              </a:p>
            </p:txBody>
          </p:sp>
        </p:grpSp>
        <p:sp>
          <p:nvSpPr>
            <p:cNvPr id="1035" name="Freeform 11"/>
            <p:cNvSpPr>
              <a:spLocks/>
            </p:cNvSpPr>
            <p:nvPr userDrawn="1"/>
          </p:nvSpPr>
          <p:spPr bwMode="gray">
            <a:xfrm>
              <a:off x="5475" y="3"/>
              <a:ext cx="281" cy="344"/>
            </a:xfrm>
            <a:custGeom>
              <a:avLst/>
              <a:gdLst>
                <a:gd name="T0" fmla="*/ 0 w 281"/>
                <a:gd name="T1" fmla="*/ 0 h 348"/>
                <a:gd name="T2" fmla="*/ 202 w 281"/>
                <a:gd name="T3" fmla="*/ 53 h 348"/>
                <a:gd name="T4" fmla="*/ 281 w 281"/>
                <a:gd name="T5" fmla="*/ 203 h 348"/>
                <a:gd name="T6" fmla="*/ 281 w 281"/>
                <a:gd name="T7" fmla="*/ 0 h 3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1" h="348">
                  <a:moveTo>
                    <a:pt x="0" y="0"/>
                  </a:moveTo>
                  <a:cubicBezTo>
                    <a:pt x="33" y="16"/>
                    <a:pt x="125" y="6"/>
                    <a:pt x="202" y="96"/>
                  </a:cubicBezTo>
                  <a:cubicBezTo>
                    <a:pt x="279" y="186"/>
                    <a:pt x="268" y="348"/>
                    <a:pt x="281" y="332"/>
                  </a:cubicBezTo>
                  <a:lnTo>
                    <a:pt x="281" y="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sp>
        <p:nvSpPr>
          <p:cNvPr id="1029" name="Rectangle 12"/>
          <p:cNvSpPr>
            <a:spLocks noGrp="1" noChangeArrowheads="1"/>
          </p:cNvSpPr>
          <p:nvPr>
            <p:ph type="title"/>
          </p:nvPr>
        </p:nvSpPr>
        <p:spPr bwMode="black">
          <a:xfrm>
            <a:off x="457200" y="117475"/>
            <a:ext cx="82296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ar-DZ" smtClean="0"/>
              <a:t>Cliquez pour modifier le style du titre</a:t>
            </a:r>
            <a:endParaRPr lang="en-US" altLang="ar-DZ" smtClean="0"/>
          </a:p>
        </p:txBody>
      </p:sp>
      <p:sp>
        <p:nvSpPr>
          <p:cNvPr id="1030" name="Rectangle 13"/>
          <p:cNvSpPr>
            <a:spLocks noGrp="1" noChangeArrowheads="1"/>
          </p:cNvSpPr>
          <p:nvPr>
            <p:ph type="body" idx="1"/>
          </p:nvPr>
        </p:nvSpPr>
        <p:spPr bwMode="auto">
          <a:xfrm>
            <a:off x="609600" y="1219200"/>
            <a:ext cx="8077200" cy="510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ar-DZ" smtClean="0"/>
              <a:t>Cliquez pour modifier les styles du texte du masque</a:t>
            </a:r>
          </a:p>
          <a:p>
            <a:pPr lvl="1"/>
            <a:r>
              <a:rPr lang="fr-FR" altLang="ar-DZ" smtClean="0"/>
              <a:t>Deuxième niveau</a:t>
            </a:r>
          </a:p>
          <a:p>
            <a:pPr lvl="2"/>
            <a:r>
              <a:rPr lang="fr-FR" altLang="ar-DZ" smtClean="0"/>
              <a:t>Troisième niveau</a:t>
            </a:r>
          </a:p>
          <a:p>
            <a:pPr lvl="3"/>
            <a:r>
              <a:rPr lang="fr-FR" altLang="ar-DZ" smtClean="0"/>
              <a:t>Quatrième niveau</a:t>
            </a:r>
          </a:p>
          <a:p>
            <a:pPr lvl="4"/>
            <a:r>
              <a:rPr lang="fr-FR" altLang="ar-DZ" smtClean="0"/>
              <a:t>Cinquième niveau</a:t>
            </a:r>
            <a:endParaRPr lang="en-US" altLang="ar-DZ" smtClean="0"/>
          </a:p>
        </p:txBody>
      </p:sp>
      <p:sp>
        <p:nvSpPr>
          <p:cNvPr id="147470" name="Rectangle 14"/>
          <p:cNvSpPr>
            <a:spLocks noGrp="1" noChangeArrowheads="1"/>
          </p:cNvSpPr>
          <p:nvPr>
            <p:ph type="dt" sz="half" idx="2"/>
          </p:nvPr>
        </p:nvSpPr>
        <p:spPr bwMode="auto">
          <a:xfrm>
            <a:off x="6553200" y="6521450"/>
            <a:ext cx="2133600" cy="2000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hangingPunct="1">
              <a:defRPr sz="1200" b="1">
                <a:latin typeface="Arial" pitchFamily="34" charset="0"/>
                <a:cs typeface="+mn-cs"/>
              </a:defRPr>
            </a:lvl1pPr>
          </a:lstStyle>
          <a:p>
            <a:pPr>
              <a:defRPr/>
            </a:pPr>
            <a:r>
              <a:rPr lang="fr-FR"/>
              <a:t>www.themegallery.com</a:t>
            </a:r>
            <a:endParaRPr lang="en-US"/>
          </a:p>
        </p:txBody>
      </p:sp>
      <p:sp>
        <p:nvSpPr>
          <p:cNvPr id="147472" name="Rectangle 16"/>
          <p:cNvSpPr>
            <a:spLocks noGrp="1" noChangeArrowheads="1"/>
          </p:cNvSpPr>
          <p:nvPr>
            <p:ph type="sldNum" sz="quarter" idx="4"/>
          </p:nvPr>
        </p:nvSpPr>
        <p:spPr bwMode="auto">
          <a:xfrm>
            <a:off x="533400" y="6521450"/>
            <a:ext cx="609600" cy="1841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b="1"/>
            </a:lvl1pPr>
          </a:lstStyle>
          <a:p>
            <a:fld id="{4190ADA5-1A53-4BAB-B91A-C8E98FFB00CA}" type="slidenum">
              <a:rPr lang="en-US" altLang="ar-DZ"/>
              <a:pPr/>
              <a:t>‹N°›</a:t>
            </a:fld>
            <a:endParaRPr lang="en-US" altLang="ar-DZ"/>
          </a:p>
        </p:txBody>
      </p:sp>
      <p:sp>
        <p:nvSpPr>
          <p:cNvPr id="147473" name="Rectangle 17"/>
          <p:cNvSpPr>
            <a:spLocks noGrp="1" noChangeArrowheads="1"/>
          </p:cNvSpPr>
          <p:nvPr>
            <p:ph type="ftr" sz="quarter" idx="3"/>
          </p:nvPr>
        </p:nvSpPr>
        <p:spPr bwMode="auto">
          <a:xfrm>
            <a:off x="3124200" y="6553200"/>
            <a:ext cx="2895600" cy="168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rtl="0" eaLnBrk="1" hangingPunct="1">
              <a:defRPr sz="1200" b="1">
                <a:latin typeface="Arial" pitchFamily="34" charset="0"/>
                <a:cs typeface="+mn-cs"/>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5264" r:id="rId1"/>
    <p:sldLayoutId id="2147485252" r:id="rId2"/>
    <p:sldLayoutId id="2147485253" r:id="rId3"/>
    <p:sldLayoutId id="2147485254" r:id="rId4"/>
    <p:sldLayoutId id="2147485255" r:id="rId5"/>
    <p:sldLayoutId id="2147485256" r:id="rId6"/>
    <p:sldLayoutId id="2147485257" r:id="rId7"/>
    <p:sldLayoutId id="2147485258" r:id="rId8"/>
    <p:sldLayoutId id="2147485259" r:id="rId9"/>
    <p:sldLayoutId id="2147485260" r:id="rId10"/>
    <p:sldLayoutId id="2147485261" r:id="rId11"/>
    <p:sldLayoutId id="2147485262" r:id="rId12"/>
  </p:sldLayoutIdLst>
  <p:transition spd="med"/>
  <p:timing>
    <p:tnLst>
      <p:par>
        <p:cTn id="1" dur="indefinite" restart="never" nodeType="tmRoot"/>
      </p:par>
    </p:tnLst>
  </p:timing>
  <p:hf hdr="0" ftr="0" dt="0"/>
  <p:txStyles>
    <p:titleStyle>
      <a:lvl1pPr algn="ctr" rtl="0" eaLnBrk="0" fontAlgn="base" hangingPunct="0">
        <a:spcBef>
          <a:spcPct val="0"/>
        </a:spcBef>
        <a:spcAft>
          <a:spcPct val="0"/>
        </a:spcAft>
        <a:defRPr sz="3200" b="1">
          <a:solidFill>
            <a:schemeClr val="tx1"/>
          </a:solidFill>
          <a:latin typeface="+mj-lt"/>
          <a:ea typeface="+mj-ea"/>
          <a:cs typeface="+mj-cs"/>
        </a:defRPr>
      </a:lvl1pPr>
      <a:lvl2pPr algn="ctr" rtl="0" eaLnBrk="0" fontAlgn="base" hangingPunct="0">
        <a:spcBef>
          <a:spcPct val="0"/>
        </a:spcBef>
        <a:spcAft>
          <a:spcPct val="0"/>
        </a:spcAft>
        <a:defRPr sz="3200" b="1">
          <a:solidFill>
            <a:schemeClr val="tx1"/>
          </a:solidFill>
          <a:latin typeface="Arial" pitchFamily="34" charset="0"/>
        </a:defRPr>
      </a:lvl2pPr>
      <a:lvl3pPr algn="ctr" rtl="0" eaLnBrk="0" fontAlgn="base" hangingPunct="0">
        <a:spcBef>
          <a:spcPct val="0"/>
        </a:spcBef>
        <a:spcAft>
          <a:spcPct val="0"/>
        </a:spcAft>
        <a:defRPr sz="3200" b="1">
          <a:solidFill>
            <a:schemeClr val="tx1"/>
          </a:solidFill>
          <a:latin typeface="Arial" pitchFamily="34" charset="0"/>
        </a:defRPr>
      </a:lvl3pPr>
      <a:lvl4pPr algn="ctr" rtl="0" eaLnBrk="0" fontAlgn="base" hangingPunct="0">
        <a:spcBef>
          <a:spcPct val="0"/>
        </a:spcBef>
        <a:spcAft>
          <a:spcPct val="0"/>
        </a:spcAft>
        <a:defRPr sz="3200" b="1">
          <a:solidFill>
            <a:schemeClr val="tx1"/>
          </a:solidFill>
          <a:latin typeface="Arial" pitchFamily="34" charset="0"/>
        </a:defRPr>
      </a:lvl4pPr>
      <a:lvl5pPr algn="ctr" rtl="0" eaLnBrk="0" fontAlgn="base" hangingPunct="0">
        <a:spcBef>
          <a:spcPct val="0"/>
        </a:spcBef>
        <a:spcAft>
          <a:spcPct val="0"/>
        </a:spcAft>
        <a:defRPr sz="3200" b="1">
          <a:solidFill>
            <a:schemeClr val="tx1"/>
          </a:solidFill>
          <a:latin typeface="Arial" pitchFamily="34" charset="0"/>
        </a:defRPr>
      </a:lvl5pPr>
      <a:lvl6pPr marL="457200" algn="ctr" rtl="0" eaLnBrk="1" fontAlgn="base" hangingPunct="1">
        <a:spcBef>
          <a:spcPct val="0"/>
        </a:spcBef>
        <a:spcAft>
          <a:spcPct val="0"/>
        </a:spcAft>
        <a:defRPr sz="3200" b="1">
          <a:solidFill>
            <a:schemeClr val="tx1"/>
          </a:solidFill>
          <a:latin typeface="Arial" pitchFamily="34" charset="0"/>
        </a:defRPr>
      </a:lvl6pPr>
      <a:lvl7pPr marL="914400" algn="ctr" rtl="0" eaLnBrk="1" fontAlgn="base" hangingPunct="1">
        <a:spcBef>
          <a:spcPct val="0"/>
        </a:spcBef>
        <a:spcAft>
          <a:spcPct val="0"/>
        </a:spcAft>
        <a:defRPr sz="3200" b="1">
          <a:solidFill>
            <a:schemeClr val="tx1"/>
          </a:solidFill>
          <a:latin typeface="Arial" pitchFamily="34" charset="0"/>
        </a:defRPr>
      </a:lvl7pPr>
      <a:lvl8pPr marL="1371600" algn="ctr" rtl="0" eaLnBrk="1" fontAlgn="base" hangingPunct="1">
        <a:spcBef>
          <a:spcPct val="0"/>
        </a:spcBef>
        <a:spcAft>
          <a:spcPct val="0"/>
        </a:spcAft>
        <a:defRPr sz="3200" b="1">
          <a:solidFill>
            <a:schemeClr val="tx1"/>
          </a:solidFill>
          <a:latin typeface="Arial" pitchFamily="34" charset="0"/>
        </a:defRPr>
      </a:lvl8pPr>
      <a:lvl9pPr marL="1828800" algn="ctr" rtl="0" eaLnBrk="1" fontAlgn="base" hangingPunct="1">
        <a:spcBef>
          <a:spcPct val="0"/>
        </a:spcBef>
        <a:spcAft>
          <a:spcPct val="0"/>
        </a:spcAft>
        <a:defRPr sz="3200" b="1">
          <a:solidFill>
            <a:schemeClr val="tx1"/>
          </a:solidFill>
          <a:latin typeface="Arial" pitchFamily="34" charset="0"/>
        </a:defRPr>
      </a:lvl9pPr>
    </p:titleStyle>
    <p:bodyStyle>
      <a:lvl1pPr marL="342900" indent="-342900" algn="l" rtl="0" eaLnBrk="0" fontAlgn="base" hangingPunct="0">
        <a:spcBef>
          <a:spcPct val="20000"/>
        </a:spcBef>
        <a:spcAft>
          <a:spcPct val="0"/>
        </a:spcAft>
        <a:buClr>
          <a:schemeClr val="tx1"/>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folHlink"/>
        </a:buClr>
        <a:buSzPct val="6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0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n"/>
        <a:defRPr sz="2000">
          <a:solidFill>
            <a:schemeClr val="tx1"/>
          </a:solidFill>
          <a:latin typeface="+mn-lt"/>
        </a:defRPr>
      </a:lvl5pPr>
      <a:lvl6pPr marL="25146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latin typeface="+mn-lt"/>
        </a:defRPr>
      </a:lvl6pPr>
      <a:lvl7pPr marL="29718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latin typeface="+mn-lt"/>
        </a:defRPr>
      </a:lvl7pPr>
      <a:lvl8pPr marL="34290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latin typeface="+mn-lt"/>
        </a:defRPr>
      </a:lvl8pPr>
      <a:lvl9pPr marL="38862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050" name="Freeform 15" descr="29641"/>
          <p:cNvSpPr>
            <a:spLocks/>
          </p:cNvSpPr>
          <p:nvPr/>
        </p:nvSpPr>
        <p:spPr bwMode="gray">
          <a:xfrm>
            <a:off x="36513" y="80963"/>
            <a:ext cx="9077325" cy="1595437"/>
          </a:xfrm>
          <a:custGeom>
            <a:avLst/>
            <a:gdLst>
              <a:gd name="T0" fmla="*/ 0 w 5718"/>
              <a:gd name="T1" fmla="*/ 2147483646 h 1005"/>
              <a:gd name="T2" fmla="*/ 2147483646 w 5718"/>
              <a:gd name="T3" fmla="*/ 2147483646 h 1005"/>
              <a:gd name="T4" fmla="*/ 2147483646 w 5718"/>
              <a:gd name="T5" fmla="*/ 2147483646 h 1005"/>
              <a:gd name="T6" fmla="*/ 2147483646 w 5718"/>
              <a:gd name="T7" fmla="*/ 2147483646 h 1005"/>
              <a:gd name="T8" fmla="*/ 2147483646 w 5718"/>
              <a:gd name="T9" fmla="*/ 2147483646 h 1005"/>
              <a:gd name="T10" fmla="*/ 2147483646 w 5718"/>
              <a:gd name="T11" fmla="*/ 2147483646 h 1005"/>
              <a:gd name="T12" fmla="*/ 2147483646 w 5718"/>
              <a:gd name="T13" fmla="*/ 2147483646 h 1005"/>
              <a:gd name="T14" fmla="*/ 2147483646 w 5718"/>
              <a:gd name="T15" fmla="*/ 2147483646 h 1005"/>
              <a:gd name="T16" fmla="*/ 2147483646 w 5718"/>
              <a:gd name="T17" fmla="*/ 2147483646 h 1005"/>
              <a:gd name="T18" fmla="*/ 2147483646 w 5718"/>
              <a:gd name="T19" fmla="*/ 0 h 10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718" h="1005">
                <a:moveTo>
                  <a:pt x="0" y="756"/>
                </a:moveTo>
                <a:cubicBezTo>
                  <a:pt x="96" y="724"/>
                  <a:pt x="297" y="635"/>
                  <a:pt x="576" y="560"/>
                </a:cubicBezTo>
                <a:cubicBezTo>
                  <a:pt x="855" y="485"/>
                  <a:pt x="1037" y="442"/>
                  <a:pt x="1403" y="390"/>
                </a:cubicBezTo>
                <a:cubicBezTo>
                  <a:pt x="1769" y="337"/>
                  <a:pt x="2154" y="320"/>
                  <a:pt x="2452" y="314"/>
                </a:cubicBezTo>
                <a:lnTo>
                  <a:pt x="3102" y="326"/>
                </a:lnTo>
                <a:cubicBezTo>
                  <a:pt x="3367" y="346"/>
                  <a:pt x="3736" y="377"/>
                  <a:pt x="4043" y="434"/>
                </a:cubicBezTo>
                <a:cubicBezTo>
                  <a:pt x="4350" y="490"/>
                  <a:pt x="4669" y="578"/>
                  <a:pt x="4944" y="668"/>
                </a:cubicBezTo>
                <a:cubicBezTo>
                  <a:pt x="5219" y="757"/>
                  <a:pt x="5679" y="1005"/>
                  <a:pt x="5691" y="971"/>
                </a:cubicBezTo>
                <a:cubicBezTo>
                  <a:pt x="5695" y="964"/>
                  <a:pt x="5718" y="25"/>
                  <a:pt x="5718" y="19"/>
                </a:cubicBezTo>
                <a:cubicBezTo>
                  <a:pt x="5718" y="7"/>
                  <a:pt x="1198" y="4"/>
                  <a:pt x="9" y="0"/>
                </a:cubicBezTo>
              </a:path>
            </a:pathLst>
          </a:cu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51" name="Rectangle 3"/>
          <p:cNvSpPr>
            <a:spLocks noGrp="1" noChangeArrowheads="1"/>
          </p:cNvSpPr>
          <p:nvPr>
            <p:ph type="body" idx="1"/>
          </p:nvPr>
        </p:nvSpPr>
        <p:spPr bwMode="auto">
          <a:xfrm>
            <a:off x="457200" y="1076325"/>
            <a:ext cx="8229600" cy="524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782" tIns="47891" rIns="95782" bIns="47891" numCol="1" anchor="t" anchorCtr="0" compatLnSpc="1">
            <a:prstTxWarp prst="textNoShape">
              <a:avLst/>
            </a:prstTxWarp>
          </a:bodyPr>
          <a:lstStyle/>
          <a:p>
            <a:pPr lvl="0"/>
            <a:r>
              <a:rPr lang="fr-FR" altLang="ar-DZ" smtClean="0"/>
              <a:t>Cliquez pour modifier les styles du texte du masque</a:t>
            </a:r>
          </a:p>
          <a:p>
            <a:pPr lvl="1"/>
            <a:r>
              <a:rPr lang="fr-FR" altLang="ar-DZ" smtClean="0"/>
              <a:t>Deuxième niveau</a:t>
            </a:r>
          </a:p>
          <a:p>
            <a:pPr lvl="2"/>
            <a:r>
              <a:rPr lang="fr-FR" altLang="ar-DZ" smtClean="0"/>
              <a:t>Troisième niveau</a:t>
            </a:r>
          </a:p>
          <a:p>
            <a:pPr lvl="3"/>
            <a:r>
              <a:rPr lang="fr-FR" altLang="ar-DZ" smtClean="0"/>
              <a:t>Quatrième niveau</a:t>
            </a:r>
          </a:p>
          <a:p>
            <a:pPr lvl="4"/>
            <a:r>
              <a:rPr lang="fr-FR" altLang="ar-DZ" smtClean="0"/>
              <a:t>Cinquième niveau</a:t>
            </a:r>
            <a:endParaRPr lang="en-US" altLang="ar-DZ" smtClean="0"/>
          </a:p>
        </p:txBody>
      </p:sp>
      <p:sp>
        <p:nvSpPr>
          <p:cNvPr id="1029" name="Rectangle 5"/>
          <p:cNvSpPr>
            <a:spLocks noGrp="1" noChangeArrowheads="1"/>
          </p:cNvSpPr>
          <p:nvPr>
            <p:ph type="ftr" sz="quarter" idx="3"/>
          </p:nvPr>
        </p:nvSpPr>
        <p:spPr bwMode="auto">
          <a:xfrm>
            <a:off x="6084888" y="6450013"/>
            <a:ext cx="2897187" cy="320675"/>
          </a:xfrm>
          <a:prstGeom prst="rect">
            <a:avLst/>
          </a:prstGeom>
          <a:noFill/>
          <a:ln w="9525">
            <a:noFill/>
            <a:miter lim="800000"/>
            <a:headEnd/>
            <a:tailEnd/>
          </a:ln>
          <a:effectLst/>
        </p:spPr>
        <p:txBody>
          <a:bodyPr vert="horz" wrap="square" lIns="95782" tIns="47891" rIns="95782" bIns="47891" numCol="1" anchor="t" anchorCtr="0" compatLnSpc="1">
            <a:prstTxWarp prst="textNoShape">
              <a:avLst/>
            </a:prstTxWarp>
          </a:bodyPr>
          <a:lstStyle>
            <a:lvl1pPr algn="r" rtl="0" eaLnBrk="1" hangingPunct="1">
              <a:defRPr sz="1300" b="1">
                <a:latin typeface="Verdana" pitchFamily="34" charset="0"/>
                <a:cs typeface="Arial" charset="0"/>
              </a:defRPr>
            </a:lvl1pPr>
          </a:lstStyle>
          <a:p>
            <a:pPr>
              <a:defRPr/>
            </a:pPr>
            <a:r>
              <a:rPr lang="en-US"/>
              <a:t>www.themegallery.com</a:t>
            </a:r>
          </a:p>
        </p:txBody>
      </p:sp>
      <p:sp>
        <p:nvSpPr>
          <p:cNvPr id="1030" name="Rectangle 6"/>
          <p:cNvSpPr>
            <a:spLocks noGrp="1" noChangeArrowheads="1"/>
          </p:cNvSpPr>
          <p:nvPr>
            <p:ph type="sldNum" sz="quarter" idx="4"/>
          </p:nvPr>
        </p:nvSpPr>
        <p:spPr bwMode="auto">
          <a:xfrm>
            <a:off x="107950" y="6454775"/>
            <a:ext cx="927100" cy="239713"/>
          </a:xfrm>
          <a:prstGeom prst="rect">
            <a:avLst/>
          </a:prstGeom>
          <a:noFill/>
          <a:ln w="9525">
            <a:noFill/>
            <a:miter lim="800000"/>
            <a:headEnd/>
            <a:tailEnd/>
          </a:ln>
          <a:effectLst/>
        </p:spPr>
        <p:txBody>
          <a:bodyPr vert="horz" wrap="square" lIns="95782" tIns="47891" rIns="95782" bIns="47891" numCol="1" anchor="t" anchorCtr="0" compatLnSpc="1">
            <a:prstTxWarp prst="textNoShape">
              <a:avLst/>
            </a:prstTxWarp>
          </a:bodyPr>
          <a:lstStyle>
            <a:lvl1pPr algn="ctr" eaLnBrk="1" hangingPunct="1">
              <a:defRPr sz="1300" b="1">
                <a:latin typeface="Verdana" pitchFamily="34" charset="0"/>
              </a:defRPr>
            </a:lvl1pPr>
          </a:lstStyle>
          <a:p>
            <a:fld id="{2C15D25A-932E-4490-BE92-10FD6BE1031F}" type="slidenum">
              <a:rPr lang="en-US" altLang="ar-DZ"/>
              <a:pPr/>
              <a:t>‹N°›</a:t>
            </a:fld>
            <a:endParaRPr lang="en-US" altLang="ar-DZ"/>
          </a:p>
        </p:txBody>
      </p:sp>
      <p:sp>
        <p:nvSpPr>
          <p:cNvPr id="2054" name="Rectangle 2"/>
          <p:cNvSpPr>
            <a:spLocks noGrp="1" noChangeArrowheads="1"/>
          </p:cNvSpPr>
          <p:nvPr>
            <p:ph type="title"/>
          </p:nvPr>
        </p:nvSpPr>
        <p:spPr bwMode="white">
          <a:xfrm>
            <a:off x="542925" y="53975"/>
            <a:ext cx="7392988"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782" tIns="47891" rIns="95782" bIns="47891" numCol="1" anchor="ctr" anchorCtr="0" compatLnSpc="1">
            <a:prstTxWarp prst="textNoShape">
              <a:avLst/>
            </a:prstTxWarp>
          </a:bodyPr>
          <a:lstStyle/>
          <a:p>
            <a:pPr lvl="0"/>
            <a:r>
              <a:rPr lang="fr-FR" altLang="ar-DZ" smtClean="0"/>
              <a:t>Cliquez pour modifier le style du titre</a:t>
            </a:r>
            <a:endParaRPr lang="en-US" altLang="ar-DZ" smtClean="0"/>
          </a:p>
        </p:txBody>
      </p:sp>
      <p:grpSp>
        <p:nvGrpSpPr>
          <p:cNvPr id="2055" name="Group 16"/>
          <p:cNvGrpSpPr>
            <a:grpSpLocks/>
          </p:cNvGrpSpPr>
          <p:nvPr/>
        </p:nvGrpSpPr>
        <p:grpSpPr bwMode="auto">
          <a:xfrm>
            <a:off x="-1588" y="0"/>
            <a:ext cx="9145588" cy="6858000"/>
            <a:chOff x="-1" y="0"/>
            <a:chExt cx="8065" cy="6048"/>
          </a:xfrm>
        </p:grpSpPr>
        <p:sp>
          <p:nvSpPr>
            <p:cNvPr id="2057" name="Freeform 17"/>
            <p:cNvSpPr>
              <a:spLocks/>
            </p:cNvSpPr>
            <p:nvPr/>
          </p:nvSpPr>
          <p:spPr bwMode="gray">
            <a:xfrm>
              <a:off x="-1" y="5629"/>
              <a:ext cx="389" cy="417"/>
            </a:xfrm>
            <a:custGeom>
              <a:avLst/>
              <a:gdLst>
                <a:gd name="T0" fmla="*/ 314 w 389"/>
                <a:gd name="T1" fmla="*/ 416 h 417"/>
                <a:gd name="T2" fmla="*/ 389 w 389"/>
                <a:gd name="T3" fmla="*/ 417 h 417"/>
                <a:gd name="T4" fmla="*/ 158 w 389"/>
                <a:gd name="T5" fmla="*/ 297 h 417"/>
                <a:gd name="T6" fmla="*/ 39 w 389"/>
                <a:gd name="T7" fmla="*/ 179 h 417"/>
                <a:gd name="T8" fmla="*/ 0 w 389"/>
                <a:gd name="T9" fmla="*/ 0 h 417"/>
                <a:gd name="T10" fmla="*/ 1 w 389"/>
                <a:gd name="T11" fmla="*/ 417 h 4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9" h="417">
                  <a:moveTo>
                    <a:pt x="314" y="416"/>
                  </a:moveTo>
                  <a:lnTo>
                    <a:pt x="389" y="417"/>
                  </a:lnTo>
                  <a:lnTo>
                    <a:pt x="158" y="297"/>
                  </a:lnTo>
                  <a:lnTo>
                    <a:pt x="39" y="179"/>
                  </a:lnTo>
                  <a:lnTo>
                    <a:pt x="0" y="0"/>
                  </a:lnTo>
                  <a:lnTo>
                    <a:pt x="1" y="417"/>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58" name="Freeform 18"/>
            <p:cNvSpPr>
              <a:spLocks/>
            </p:cNvSpPr>
            <p:nvPr/>
          </p:nvSpPr>
          <p:spPr bwMode="gray">
            <a:xfrm>
              <a:off x="7701" y="5645"/>
              <a:ext cx="363" cy="403"/>
            </a:xfrm>
            <a:custGeom>
              <a:avLst/>
              <a:gdLst>
                <a:gd name="T0" fmla="*/ 2147483646 w 232"/>
                <a:gd name="T1" fmla="*/ 0 h 290"/>
                <a:gd name="T2" fmla="*/ 2147483646 w 232"/>
                <a:gd name="T3" fmla="*/ 200650961 h 290"/>
                <a:gd name="T4" fmla="*/ 2147483646 w 232"/>
                <a:gd name="T5" fmla="*/ 353812894 h 290"/>
                <a:gd name="T6" fmla="*/ 0 w 232"/>
                <a:gd name="T7" fmla="*/ 404610191 h 290"/>
                <a:gd name="T8" fmla="*/ 2147483646 w 232"/>
                <a:gd name="T9" fmla="*/ 400658243 h 2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2" h="290">
                  <a:moveTo>
                    <a:pt x="229" y="0"/>
                  </a:moveTo>
                  <a:lnTo>
                    <a:pt x="164" y="144"/>
                  </a:lnTo>
                  <a:lnTo>
                    <a:pt x="98" y="253"/>
                  </a:lnTo>
                  <a:lnTo>
                    <a:pt x="0" y="290"/>
                  </a:lnTo>
                  <a:lnTo>
                    <a:pt x="232" y="287"/>
                  </a:lnTo>
                </a:path>
              </a:pathLst>
            </a:custGeom>
            <a:solidFill>
              <a:schemeClr val="bg1"/>
            </a:solidFill>
            <a:ln w="9525">
              <a:solidFill>
                <a:schemeClr val="bg1"/>
              </a:solidFill>
              <a:round/>
              <a:headEnd/>
              <a:tailEnd/>
            </a:ln>
          </p:spPr>
          <p:txBody>
            <a:bodyPr/>
            <a:lstStyle/>
            <a:p>
              <a:endParaRPr lang="fr-FR"/>
            </a:p>
          </p:txBody>
        </p:sp>
        <p:sp>
          <p:nvSpPr>
            <p:cNvPr id="2059" name="AutoShape 19"/>
            <p:cNvSpPr>
              <a:spLocks noChangeArrowheads="1"/>
            </p:cNvSpPr>
            <p:nvPr/>
          </p:nvSpPr>
          <p:spPr bwMode="gray">
            <a:xfrm>
              <a:off x="26" y="42"/>
              <a:ext cx="8012" cy="5985"/>
            </a:xfrm>
            <a:prstGeom prst="roundRect">
              <a:avLst>
                <a:gd name="adj" fmla="val 6227"/>
              </a:avLst>
            </a:prstGeom>
            <a:noFill/>
            <a:ln w="762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fr-FR" smtClean="0"/>
            </a:p>
          </p:txBody>
        </p:sp>
        <p:sp>
          <p:nvSpPr>
            <p:cNvPr id="2060" name="Freeform 20"/>
            <p:cNvSpPr>
              <a:spLocks/>
            </p:cNvSpPr>
            <p:nvPr/>
          </p:nvSpPr>
          <p:spPr bwMode="gray">
            <a:xfrm>
              <a:off x="-1" y="13"/>
              <a:ext cx="405" cy="441"/>
            </a:xfrm>
            <a:custGeom>
              <a:avLst/>
              <a:gdLst>
                <a:gd name="T0" fmla="*/ 2 w 405"/>
                <a:gd name="T1" fmla="*/ 441 h 441"/>
                <a:gd name="T2" fmla="*/ 107 w 405"/>
                <a:gd name="T3" fmla="*/ 175 h 441"/>
                <a:gd name="T4" fmla="*/ 387 w 405"/>
                <a:gd name="T5" fmla="*/ 0 h 441"/>
                <a:gd name="T6" fmla="*/ 1 w 405"/>
                <a:gd name="T7" fmla="*/ 0 h 4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5" h="441">
                  <a:moveTo>
                    <a:pt x="2" y="441"/>
                  </a:moveTo>
                  <a:cubicBezTo>
                    <a:pt x="19" y="397"/>
                    <a:pt x="0" y="345"/>
                    <a:pt x="107" y="175"/>
                  </a:cubicBezTo>
                  <a:cubicBezTo>
                    <a:pt x="214" y="6"/>
                    <a:pt x="405" y="16"/>
                    <a:pt x="387" y="0"/>
                  </a:cubicBezTo>
                  <a:lnTo>
                    <a:pt x="1" y="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61" name="Freeform 21"/>
            <p:cNvSpPr>
              <a:spLocks/>
            </p:cNvSpPr>
            <p:nvPr/>
          </p:nvSpPr>
          <p:spPr bwMode="gray">
            <a:xfrm>
              <a:off x="7588" y="0"/>
              <a:ext cx="470" cy="483"/>
            </a:xfrm>
            <a:custGeom>
              <a:avLst/>
              <a:gdLst>
                <a:gd name="T0" fmla="*/ 0 w 470"/>
                <a:gd name="T1" fmla="*/ 4 h 483"/>
                <a:gd name="T2" fmla="*/ 342 w 470"/>
                <a:gd name="T3" fmla="*/ 150 h 483"/>
                <a:gd name="T4" fmla="*/ 470 w 470"/>
                <a:gd name="T5" fmla="*/ 461 h 483"/>
                <a:gd name="T6" fmla="*/ 470 w 470"/>
                <a:gd name="T7" fmla="*/ 0 h 48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0" h="483">
                  <a:moveTo>
                    <a:pt x="0" y="4"/>
                  </a:moveTo>
                  <a:cubicBezTo>
                    <a:pt x="57" y="28"/>
                    <a:pt x="264" y="74"/>
                    <a:pt x="342" y="150"/>
                  </a:cubicBezTo>
                  <a:cubicBezTo>
                    <a:pt x="450" y="275"/>
                    <a:pt x="452" y="483"/>
                    <a:pt x="470" y="461"/>
                  </a:cubicBezTo>
                  <a:lnTo>
                    <a:pt x="470" y="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sp>
        <p:nvSpPr>
          <p:cNvPr id="2056" name="Line 22"/>
          <p:cNvSpPr>
            <a:spLocks noChangeShapeType="1"/>
          </p:cNvSpPr>
          <p:nvPr/>
        </p:nvSpPr>
        <p:spPr bwMode="gray">
          <a:xfrm>
            <a:off x="323850" y="6500813"/>
            <a:ext cx="85693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Tree>
  </p:cSld>
  <p:clrMap bg1="lt1" tx1="dk1" bg2="lt2" tx2="dk2" accent1="accent1" accent2="accent2" accent3="accent3" accent4="accent4" accent5="accent5" accent6="accent6" hlink="hlink" folHlink="folHlink"/>
  <p:sldLayoutIdLst>
    <p:sldLayoutId id="2147485263" r:id="rId1"/>
    <p:sldLayoutId id="2147485265" r:id="rId2"/>
  </p:sldLayoutIdLst>
  <p:transition spd="med"/>
  <p:hf sldNum="0" hdr="0" dt="0"/>
  <p:txStyles>
    <p:titleStyle>
      <a:lvl1pPr algn="ctr" defTabSz="957263" rtl="0" eaLnBrk="0" fontAlgn="base" hangingPunct="0">
        <a:spcBef>
          <a:spcPct val="0"/>
        </a:spcBef>
        <a:spcAft>
          <a:spcPct val="0"/>
        </a:spcAft>
        <a:defRPr sz="2900" b="1">
          <a:solidFill>
            <a:schemeClr val="bg1"/>
          </a:solidFill>
          <a:latin typeface="+mj-lt"/>
          <a:ea typeface="+mj-ea"/>
          <a:cs typeface="+mj-cs"/>
        </a:defRPr>
      </a:lvl1pPr>
      <a:lvl2pPr algn="ctr" defTabSz="957263" rtl="0" eaLnBrk="0" fontAlgn="base" hangingPunct="0">
        <a:spcBef>
          <a:spcPct val="0"/>
        </a:spcBef>
        <a:spcAft>
          <a:spcPct val="0"/>
        </a:spcAft>
        <a:defRPr sz="2900" b="1">
          <a:solidFill>
            <a:schemeClr val="bg1"/>
          </a:solidFill>
          <a:latin typeface="Arial" charset="0"/>
        </a:defRPr>
      </a:lvl2pPr>
      <a:lvl3pPr algn="ctr" defTabSz="957263" rtl="0" eaLnBrk="0" fontAlgn="base" hangingPunct="0">
        <a:spcBef>
          <a:spcPct val="0"/>
        </a:spcBef>
        <a:spcAft>
          <a:spcPct val="0"/>
        </a:spcAft>
        <a:defRPr sz="2900" b="1">
          <a:solidFill>
            <a:schemeClr val="bg1"/>
          </a:solidFill>
          <a:latin typeface="Arial" charset="0"/>
        </a:defRPr>
      </a:lvl3pPr>
      <a:lvl4pPr algn="ctr" defTabSz="957263" rtl="0" eaLnBrk="0" fontAlgn="base" hangingPunct="0">
        <a:spcBef>
          <a:spcPct val="0"/>
        </a:spcBef>
        <a:spcAft>
          <a:spcPct val="0"/>
        </a:spcAft>
        <a:defRPr sz="2900" b="1">
          <a:solidFill>
            <a:schemeClr val="bg1"/>
          </a:solidFill>
          <a:latin typeface="Arial" charset="0"/>
        </a:defRPr>
      </a:lvl4pPr>
      <a:lvl5pPr algn="ctr" defTabSz="957263" rtl="0" eaLnBrk="0" fontAlgn="base" hangingPunct="0">
        <a:spcBef>
          <a:spcPct val="0"/>
        </a:spcBef>
        <a:spcAft>
          <a:spcPct val="0"/>
        </a:spcAft>
        <a:defRPr sz="2900" b="1">
          <a:solidFill>
            <a:schemeClr val="bg1"/>
          </a:solidFill>
          <a:latin typeface="Arial" charset="0"/>
        </a:defRPr>
      </a:lvl5pPr>
      <a:lvl6pPr marL="457200" algn="ctr" defTabSz="957263" rtl="0" eaLnBrk="1" fontAlgn="base" hangingPunct="1">
        <a:spcBef>
          <a:spcPct val="0"/>
        </a:spcBef>
        <a:spcAft>
          <a:spcPct val="0"/>
        </a:spcAft>
        <a:defRPr sz="2900" b="1">
          <a:solidFill>
            <a:schemeClr val="bg1"/>
          </a:solidFill>
          <a:latin typeface="Arial" charset="0"/>
        </a:defRPr>
      </a:lvl6pPr>
      <a:lvl7pPr marL="914400" algn="ctr" defTabSz="957263" rtl="0" eaLnBrk="1" fontAlgn="base" hangingPunct="1">
        <a:spcBef>
          <a:spcPct val="0"/>
        </a:spcBef>
        <a:spcAft>
          <a:spcPct val="0"/>
        </a:spcAft>
        <a:defRPr sz="2900" b="1">
          <a:solidFill>
            <a:schemeClr val="bg1"/>
          </a:solidFill>
          <a:latin typeface="Arial" charset="0"/>
        </a:defRPr>
      </a:lvl7pPr>
      <a:lvl8pPr marL="1371600" algn="ctr" defTabSz="957263" rtl="0" eaLnBrk="1" fontAlgn="base" hangingPunct="1">
        <a:spcBef>
          <a:spcPct val="0"/>
        </a:spcBef>
        <a:spcAft>
          <a:spcPct val="0"/>
        </a:spcAft>
        <a:defRPr sz="2900" b="1">
          <a:solidFill>
            <a:schemeClr val="bg1"/>
          </a:solidFill>
          <a:latin typeface="Arial" charset="0"/>
        </a:defRPr>
      </a:lvl8pPr>
      <a:lvl9pPr marL="1828800" algn="ctr" defTabSz="957263" rtl="0" eaLnBrk="1" fontAlgn="base" hangingPunct="1">
        <a:spcBef>
          <a:spcPct val="0"/>
        </a:spcBef>
        <a:spcAft>
          <a:spcPct val="0"/>
        </a:spcAft>
        <a:defRPr sz="2900" b="1">
          <a:solidFill>
            <a:schemeClr val="bg1"/>
          </a:solidFill>
          <a:latin typeface="Arial" charset="0"/>
        </a:defRPr>
      </a:lvl9pPr>
    </p:titleStyle>
    <p:bodyStyle>
      <a:lvl1pPr marL="358775" indent="-358775" algn="l" defTabSz="957263" rtl="0" eaLnBrk="0" fontAlgn="base" hangingPunct="0">
        <a:spcBef>
          <a:spcPct val="20000"/>
        </a:spcBef>
        <a:spcAft>
          <a:spcPct val="0"/>
        </a:spcAft>
        <a:buClr>
          <a:schemeClr val="hlink"/>
        </a:buClr>
        <a:buFont typeface="Wingdings" pitchFamily="2" charset="2"/>
        <a:buChar char="v"/>
        <a:defRPr sz="2400" b="1">
          <a:solidFill>
            <a:schemeClr val="tx1"/>
          </a:solidFill>
          <a:latin typeface="+mn-lt"/>
          <a:ea typeface="+mn-ea"/>
          <a:cs typeface="+mn-cs"/>
        </a:defRPr>
      </a:lvl1pPr>
      <a:lvl2pPr marL="777875" indent="-298450" algn="l" defTabSz="957263" rtl="0" eaLnBrk="0" fontAlgn="base" hangingPunct="0">
        <a:spcBef>
          <a:spcPct val="20000"/>
        </a:spcBef>
        <a:spcAft>
          <a:spcPct val="0"/>
        </a:spcAft>
        <a:buClr>
          <a:schemeClr val="accent1"/>
        </a:buClr>
        <a:buFont typeface="Wingdings" pitchFamily="2" charset="2"/>
        <a:buChar char="§"/>
        <a:defRPr sz="2100">
          <a:solidFill>
            <a:schemeClr val="tx1"/>
          </a:solidFill>
          <a:latin typeface="+mj-lt"/>
        </a:defRPr>
      </a:lvl2pPr>
      <a:lvl3pPr marL="1196975" indent="-239713" algn="l" defTabSz="957263" rtl="0" eaLnBrk="0" fontAlgn="base" hangingPunct="0">
        <a:spcBef>
          <a:spcPct val="20000"/>
        </a:spcBef>
        <a:spcAft>
          <a:spcPct val="0"/>
        </a:spcAft>
        <a:buClr>
          <a:schemeClr val="tx1"/>
        </a:buClr>
        <a:buChar char="•"/>
        <a:defRPr sz="2100">
          <a:solidFill>
            <a:schemeClr val="tx1"/>
          </a:solidFill>
          <a:latin typeface="+mj-lt"/>
        </a:defRPr>
      </a:lvl3pPr>
      <a:lvl4pPr marL="1676400" indent="-239713" algn="l" defTabSz="957263" rtl="0" eaLnBrk="0" fontAlgn="base" hangingPunct="0">
        <a:spcBef>
          <a:spcPct val="20000"/>
        </a:spcBef>
        <a:spcAft>
          <a:spcPct val="0"/>
        </a:spcAft>
        <a:buChar char="–"/>
        <a:defRPr sz="2100">
          <a:solidFill>
            <a:schemeClr val="tx1"/>
          </a:solidFill>
          <a:latin typeface="+mj-lt"/>
        </a:defRPr>
      </a:lvl4pPr>
      <a:lvl5pPr marL="2154238" indent="-238125" algn="l" defTabSz="957263" rtl="0" eaLnBrk="0" fontAlgn="base" hangingPunct="0">
        <a:spcBef>
          <a:spcPct val="20000"/>
        </a:spcBef>
        <a:spcAft>
          <a:spcPct val="0"/>
        </a:spcAft>
        <a:buChar char="»"/>
        <a:defRPr sz="2100">
          <a:solidFill>
            <a:schemeClr val="tx1"/>
          </a:solidFill>
          <a:latin typeface="+mj-lt"/>
        </a:defRPr>
      </a:lvl5pPr>
      <a:lvl6pPr marL="2611438" indent="-238125" algn="l" defTabSz="957263" rtl="0" eaLnBrk="1" fontAlgn="base" hangingPunct="1">
        <a:spcBef>
          <a:spcPct val="20000"/>
        </a:spcBef>
        <a:spcAft>
          <a:spcPct val="0"/>
        </a:spcAft>
        <a:buChar char="»"/>
        <a:defRPr sz="2100">
          <a:solidFill>
            <a:schemeClr val="tx1"/>
          </a:solidFill>
          <a:latin typeface="+mj-lt"/>
        </a:defRPr>
      </a:lvl6pPr>
      <a:lvl7pPr marL="3068638" indent="-238125" algn="l" defTabSz="957263" rtl="0" eaLnBrk="1" fontAlgn="base" hangingPunct="1">
        <a:spcBef>
          <a:spcPct val="20000"/>
        </a:spcBef>
        <a:spcAft>
          <a:spcPct val="0"/>
        </a:spcAft>
        <a:buChar char="»"/>
        <a:defRPr sz="2100">
          <a:solidFill>
            <a:schemeClr val="tx1"/>
          </a:solidFill>
          <a:latin typeface="+mj-lt"/>
        </a:defRPr>
      </a:lvl7pPr>
      <a:lvl8pPr marL="3525838" indent="-238125" algn="l" defTabSz="957263" rtl="0" eaLnBrk="1" fontAlgn="base" hangingPunct="1">
        <a:spcBef>
          <a:spcPct val="20000"/>
        </a:spcBef>
        <a:spcAft>
          <a:spcPct val="0"/>
        </a:spcAft>
        <a:buChar char="»"/>
        <a:defRPr sz="2100">
          <a:solidFill>
            <a:schemeClr val="tx1"/>
          </a:solidFill>
          <a:latin typeface="+mj-lt"/>
        </a:defRPr>
      </a:lvl8pPr>
      <a:lvl9pPr marL="3983038" indent="-238125" algn="l" defTabSz="957263" rtl="0" eaLnBrk="1" fontAlgn="base" hangingPunct="1">
        <a:spcBef>
          <a:spcPct val="20000"/>
        </a:spcBef>
        <a:spcAft>
          <a:spcPct val="0"/>
        </a:spcAft>
        <a:buChar char="»"/>
        <a:defRPr sz="2100">
          <a:solidFill>
            <a:schemeClr val="tx1"/>
          </a:solidFill>
          <a:latin typeface="+mj-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7"/>
          <p:cNvSpPr>
            <a:spLocks noChangeArrowheads="1"/>
          </p:cNvSpPr>
          <p:nvPr/>
        </p:nvSpPr>
        <p:spPr bwMode="auto">
          <a:xfrm>
            <a:off x="1689455" y="1490272"/>
            <a:ext cx="5788025" cy="1987082"/>
          </a:xfrm>
          <a:prstGeom prst="rect">
            <a:avLst/>
          </a:prstGeom>
          <a:noFill/>
          <a:ln w="9525">
            <a:noFill/>
            <a:miter lim="800000"/>
            <a:headEnd/>
            <a:tailEnd/>
          </a:ln>
          <a:effectLst/>
        </p:spPr>
        <p:txBody>
          <a:bodyPr anchor="ctr">
            <a:spAutoFit/>
          </a:bodyPr>
          <a:lstStyle/>
          <a:p>
            <a:pPr algn="ctr" eaLnBrk="1" hangingPunct="1">
              <a:lnSpc>
                <a:spcPct val="114000"/>
              </a:lnSpc>
              <a:defRPr/>
            </a:pPr>
            <a:r>
              <a:rPr lang="ar-DZ" sz="3600" b="1" dirty="0" smtClean="0">
                <a:ln w="0"/>
                <a:effectLst>
                  <a:outerShdw blurRad="38100" dist="19050" dir="2700000" algn="tl" rotWithShape="0">
                    <a:schemeClr val="dk1">
                      <a:alpha val="40000"/>
                    </a:schemeClr>
                  </a:outerShdw>
                </a:effectLst>
                <a:latin typeface="Arabic Typesetting" pitchFamily="66" charset="-78"/>
                <a:ea typeface="Arial Unicode MS" pitchFamily="34" charset="-128"/>
                <a:cs typeface="Arabic Typesetting" pitchFamily="66" charset="-78"/>
              </a:rPr>
              <a:t>مقياس </a:t>
            </a:r>
            <a:r>
              <a:rPr lang="ar-DZ" sz="3600" b="1" dirty="0">
                <a:ln w="0"/>
                <a:effectLst>
                  <a:outerShdw blurRad="38100" dist="19050" dir="2700000" algn="tl" rotWithShape="0">
                    <a:schemeClr val="dk1">
                      <a:alpha val="40000"/>
                    </a:schemeClr>
                  </a:outerShdw>
                </a:effectLst>
                <a:latin typeface="Arabic Typesetting" pitchFamily="66" charset="-78"/>
                <a:ea typeface="Arial Unicode MS" pitchFamily="34" charset="-128"/>
                <a:cs typeface="Arabic Typesetting" pitchFamily="66" charset="-78"/>
              </a:rPr>
              <a:t>:</a:t>
            </a:r>
          </a:p>
          <a:p>
            <a:pPr algn="ctr" eaLnBrk="1" hangingPunct="1">
              <a:lnSpc>
                <a:spcPct val="114000"/>
              </a:lnSpc>
              <a:defRPr/>
            </a:pPr>
            <a:r>
              <a:rPr lang="ar-DZ" sz="3600" b="1" dirty="0" smtClean="0">
                <a:ln w="0"/>
                <a:effectLst>
                  <a:outerShdw blurRad="38100" dist="19050" dir="2700000" algn="tl" rotWithShape="0">
                    <a:schemeClr val="dk1">
                      <a:alpha val="40000"/>
                    </a:schemeClr>
                  </a:outerShdw>
                </a:effectLst>
                <a:latin typeface="Arabic Typesetting" pitchFamily="66" charset="-78"/>
                <a:ea typeface="Arial Unicode MS" pitchFamily="34" charset="-128"/>
                <a:cs typeface="Arabic Typesetting" pitchFamily="66" charset="-78"/>
              </a:rPr>
              <a:t>التدقيق البنكي</a:t>
            </a:r>
          </a:p>
          <a:p>
            <a:pPr algn="ctr" eaLnBrk="1" hangingPunct="1">
              <a:lnSpc>
                <a:spcPct val="114000"/>
              </a:lnSpc>
              <a:defRPr/>
            </a:pPr>
            <a:r>
              <a:rPr lang="ar-DZ" sz="3600" b="1" dirty="0" smtClean="0">
                <a:ln w="0"/>
                <a:effectLst>
                  <a:outerShdw blurRad="38100" dist="19050" dir="2700000" algn="tl" rotWithShape="0">
                    <a:schemeClr val="dk1">
                      <a:alpha val="40000"/>
                    </a:schemeClr>
                  </a:outerShdw>
                </a:effectLst>
                <a:latin typeface="Arabic Typesetting" pitchFamily="66" charset="-78"/>
                <a:ea typeface="Arial Unicode MS" pitchFamily="34" charset="-128"/>
                <a:cs typeface="Arabic Typesetting" pitchFamily="66" charset="-78"/>
              </a:rPr>
              <a:t>السنة ثانية ماستر اقتصاد نقدي وبنكي</a:t>
            </a:r>
            <a:endParaRPr lang="ar-DZ" sz="3600" b="1" dirty="0">
              <a:ln w="0"/>
              <a:effectLst>
                <a:outerShdw blurRad="38100" dist="19050" dir="2700000" algn="tl" rotWithShape="0">
                  <a:schemeClr val="dk1">
                    <a:alpha val="40000"/>
                  </a:schemeClr>
                </a:outerShdw>
              </a:effectLst>
              <a:latin typeface="Arabic Typesetting" pitchFamily="66" charset="-78"/>
              <a:ea typeface="Arial Unicode MS" pitchFamily="34" charset="-128"/>
              <a:cs typeface="Arabic Typesetting" pitchFamily="66" charset="-78"/>
            </a:endParaRPr>
          </a:p>
        </p:txBody>
      </p:sp>
      <p:sp>
        <p:nvSpPr>
          <p:cNvPr id="3084" name="Text Box 12"/>
          <p:cNvSpPr txBox="1">
            <a:spLocks noChangeArrowheads="1"/>
          </p:cNvSpPr>
          <p:nvPr/>
        </p:nvSpPr>
        <p:spPr bwMode="auto">
          <a:xfrm>
            <a:off x="1068137" y="3624638"/>
            <a:ext cx="7143800" cy="707886"/>
          </a:xfrm>
          <a:prstGeom prst="rect">
            <a:avLst/>
          </a:prstGeom>
          <a:noFill/>
          <a:ln>
            <a:noFill/>
            <a:headEnd/>
            <a:tailEnd/>
          </a:ln>
        </p:spPr>
        <p:style>
          <a:lnRef idx="2">
            <a:schemeClr val="accent2"/>
          </a:lnRef>
          <a:fillRef idx="1">
            <a:schemeClr val="lt1"/>
          </a:fillRef>
          <a:effectRef idx="0">
            <a:schemeClr val="accent2"/>
          </a:effectRef>
          <a:fontRef idx="minor">
            <a:schemeClr val="dk1"/>
          </a:fontRef>
        </p:style>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1" hangingPunct="1">
              <a:defRPr/>
            </a:pPr>
            <a:r>
              <a:rPr lang="ar-DZ" sz="4000" b="1" i="1" dirty="0" smtClean="0">
                <a:solidFill>
                  <a:schemeClr val="accent5">
                    <a:lumMod val="50000"/>
                  </a:schemeClr>
                </a:solidFill>
              </a:rPr>
              <a:t>رقابة الامتثال </a:t>
            </a:r>
            <a:r>
              <a:rPr lang="ar-DZ" sz="4000" b="1" i="1" dirty="0" smtClean="0">
                <a:solidFill>
                  <a:schemeClr val="accent5">
                    <a:lumMod val="50000"/>
                  </a:schemeClr>
                </a:solidFill>
              </a:rPr>
              <a:t>في البنوك</a:t>
            </a:r>
            <a:endParaRPr lang="en-US" sz="4000" dirty="0">
              <a:solidFill>
                <a:schemeClr val="accent5">
                  <a:lumMod val="50000"/>
                </a:schemeClr>
              </a:solidFill>
            </a:endParaRPr>
          </a:p>
        </p:txBody>
      </p:sp>
      <p:sp>
        <p:nvSpPr>
          <p:cNvPr id="10" name="ZoneTexte 9"/>
          <p:cNvSpPr txBox="1"/>
          <p:nvPr/>
        </p:nvSpPr>
        <p:spPr>
          <a:xfrm>
            <a:off x="1496787" y="351242"/>
            <a:ext cx="6286500" cy="1200329"/>
          </a:xfrm>
          <a:prstGeom prst="rect">
            <a:avLst/>
          </a:prstGeom>
          <a:noFill/>
        </p:spPr>
        <p:txBody>
          <a:bodyPr>
            <a:spAutoFit/>
          </a:bodyPr>
          <a:lstStyle/>
          <a:p>
            <a:pPr algn="ctr" eaLnBrk="1" hangingPunct="1">
              <a:defRPr/>
            </a:pPr>
            <a:r>
              <a:rPr lang="ar-DZ" sz="2400" b="1" dirty="0">
                <a:solidFill>
                  <a:schemeClr val="tx1">
                    <a:lumMod val="50000"/>
                  </a:schemeClr>
                </a:solidFill>
                <a:latin typeface="Copperplate Gothic Light" pitchFamily="34" charset="0"/>
              </a:rPr>
              <a:t>المركز الجامعي مرسلي عبد الله تيبازة</a:t>
            </a:r>
          </a:p>
          <a:p>
            <a:pPr algn="ctr" eaLnBrk="1" hangingPunct="1">
              <a:defRPr/>
            </a:pPr>
            <a:r>
              <a:rPr lang="ar-DZ" sz="2400" b="1" dirty="0">
                <a:solidFill>
                  <a:schemeClr val="tx1">
                    <a:lumMod val="50000"/>
                  </a:schemeClr>
                </a:solidFill>
                <a:latin typeface="Copperplate Gothic Light" pitchFamily="34" charset="0"/>
              </a:rPr>
              <a:t>معهد العلوم الاقتصادية والتجارية </a:t>
            </a:r>
            <a:r>
              <a:rPr lang="ar-DZ" sz="2400" b="1" dirty="0" smtClean="0">
                <a:solidFill>
                  <a:schemeClr val="tx1">
                    <a:lumMod val="50000"/>
                  </a:schemeClr>
                </a:solidFill>
                <a:latin typeface="Copperplate Gothic Light" pitchFamily="34" charset="0"/>
              </a:rPr>
              <a:t>وعلوم التسيير</a:t>
            </a:r>
            <a:endParaRPr lang="ar-DZ" sz="2400" b="1" dirty="0">
              <a:solidFill>
                <a:schemeClr val="tx1">
                  <a:lumMod val="50000"/>
                </a:schemeClr>
              </a:solidFill>
              <a:latin typeface="Copperplate Gothic Light" pitchFamily="34" charset="0"/>
            </a:endParaRPr>
          </a:p>
          <a:p>
            <a:pPr algn="ctr" eaLnBrk="1" hangingPunct="1">
              <a:defRPr/>
            </a:pPr>
            <a:r>
              <a:rPr lang="ar-DZ" sz="2400" b="1" dirty="0" smtClean="0">
                <a:solidFill>
                  <a:schemeClr val="tx1">
                    <a:lumMod val="50000"/>
                  </a:schemeClr>
                </a:solidFill>
                <a:latin typeface="Copperplate Gothic Light" pitchFamily="34" charset="0"/>
              </a:rPr>
              <a:t>.</a:t>
            </a:r>
            <a:endParaRPr lang="ar-DZ" sz="2400" b="1" dirty="0">
              <a:solidFill>
                <a:schemeClr val="tx1">
                  <a:lumMod val="50000"/>
                </a:schemeClr>
              </a:solidFill>
              <a:latin typeface="Copperplate Gothic Light" pitchFamily="34" charset="0"/>
            </a:endParaRPr>
          </a:p>
        </p:txBody>
      </p:sp>
      <p:sp>
        <p:nvSpPr>
          <p:cNvPr id="13" name="Rectangle 12"/>
          <p:cNvSpPr>
            <a:spLocks noChangeArrowheads="1"/>
          </p:cNvSpPr>
          <p:nvPr/>
        </p:nvSpPr>
        <p:spPr bwMode="auto">
          <a:xfrm>
            <a:off x="368300" y="3408363"/>
            <a:ext cx="22590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eaLnBrk="1" hangingPunct="1"/>
            <a:r>
              <a:rPr lang="ar-DZ" altLang="ar-DZ" sz="2400" b="1">
                <a:solidFill>
                  <a:schemeClr val="bg1"/>
                </a:solidFill>
                <a:latin typeface="Arabic Typesetting" pitchFamily="66" charset="-78"/>
                <a:cs typeface="Arabic Typesetting" pitchFamily="66" charset="-78"/>
              </a:rPr>
              <a:t>من إنجاز المترشح: شاوش حجة</a:t>
            </a:r>
            <a:endParaRPr lang="fr-FR" altLang="ar-DZ" sz="2400" b="1">
              <a:solidFill>
                <a:schemeClr val="bg1"/>
              </a:solidFill>
              <a:latin typeface="Arabic Typesetting" pitchFamily="66" charset="-78"/>
              <a:cs typeface="Arabic Typesetting" pitchFamily="66" charset="-78"/>
            </a:endParaRPr>
          </a:p>
        </p:txBody>
      </p:sp>
      <p:graphicFrame>
        <p:nvGraphicFramePr>
          <p:cNvPr id="2" name="Tableau 1"/>
          <p:cNvGraphicFramePr>
            <a:graphicFrameLocks noGrp="1"/>
          </p:cNvGraphicFramePr>
          <p:nvPr>
            <p:extLst>
              <p:ext uri="{D42A27DB-BD31-4B8C-83A1-F6EECF244321}">
                <p14:modId xmlns:p14="http://schemas.microsoft.com/office/powerpoint/2010/main" val="3830774210"/>
              </p:ext>
            </p:extLst>
          </p:nvPr>
        </p:nvGraphicFramePr>
        <p:xfrm>
          <a:off x="755576" y="5140673"/>
          <a:ext cx="6721904" cy="736600"/>
        </p:xfrm>
        <a:graphic>
          <a:graphicData uri="http://schemas.openxmlformats.org/drawingml/2006/table">
            <a:tbl>
              <a:tblPr firstRow="1" bandRow="1">
                <a:tableStyleId>{93296810-A885-4BE3-A3E7-6D5BEEA58F35}</a:tableStyleId>
              </a:tblPr>
              <a:tblGrid>
                <a:gridCol w="4608512"/>
                <a:gridCol w="2113392"/>
              </a:tblGrid>
              <a:tr h="370840">
                <a:tc>
                  <a:txBody>
                    <a:bodyPr/>
                    <a:lstStyle/>
                    <a:p>
                      <a:r>
                        <a:rPr lang="fr-FR" sz="1800" b="0" i="0" kern="1200" dirty="0" smtClean="0">
                          <a:solidFill>
                            <a:schemeClr val="lt1"/>
                          </a:solidFill>
                          <a:effectLst/>
                          <a:latin typeface="+mn-lt"/>
                          <a:ea typeface="+mn-ea"/>
                          <a:cs typeface="+mn-cs"/>
                        </a:rPr>
                        <a:t>ahmadyacine.chaouche@gmail.com</a:t>
                      </a:r>
                      <a:endParaRPr lang="fr-FR" sz="1400" dirty="0"/>
                    </a:p>
                  </a:txBody>
                  <a:tcPr/>
                </a:tc>
                <a:tc>
                  <a:txBody>
                    <a:bodyPr/>
                    <a:lstStyle/>
                    <a:p>
                      <a:pPr algn="r" rtl="1"/>
                      <a:r>
                        <a:rPr lang="ar-DZ" dirty="0" smtClean="0"/>
                        <a:t>الاستاذ:</a:t>
                      </a:r>
                      <a:r>
                        <a:rPr lang="ar-DZ" baseline="0" dirty="0" smtClean="0"/>
                        <a:t> شاوش ,ح</a:t>
                      </a:r>
                      <a:endParaRPr lang="fr-FR" dirty="0"/>
                    </a:p>
                  </a:txBody>
                  <a:tcPr/>
                </a:tc>
              </a:tr>
              <a:tr h="277232">
                <a:tc>
                  <a:txBody>
                    <a:bodyPr/>
                    <a:lstStyle/>
                    <a:p>
                      <a:pPr algn="r"/>
                      <a:r>
                        <a:rPr lang="ar-DZ" dirty="0" smtClean="0"/>
                        <a:t>2020-2021</a:t>
                      </a:r>
                      <a:endParaRPr lang="fr-FR" dirty="0"/>
                    </a:p>
                  </a:txBody>
                  <a:tcPr/>
                </a:tc>
                <a:tc>
                  <a:txBody>
                    <a:bodyPr/>
                    <a:lstStyle/>
                    <a:p>
                      <a:pPr algn="r" rtl="1"/>
                      <a:r>
                        <a:rPr lang="ar-DZ" sz="1800" b="1" kern="1200" baseline="0" dirty="0" smtClean="0">
                          <a:solidFill>
                            <a:schemeClr val="lt1"/>
                          </a:solidFill>
                          <a:latin typeface="+mn-lt"/>
                          <a:ea typeface="+mn-ea"/>
                          <a:cs typeface="+mn-cs"/>
                        </a:rPr>
                        <a:t>الموسم الدراسي</a:t>
                      </a:r>
                      <a:endParaRPr lang="fr-FR" sz="1800" b="1" kern="1200" baseline="0" dirty="0">
                        <a:solidFill>
                          <a:schemeClr val="lt1"/>
                        </a:solidFill>
                        <a:latin typeface="+mn-lt"/>
                        <a:ea typeface="+mn-ea"/>
                        <a:cs typeface="+mn-cs"/>
                      </a:endParaRPr>
                    </a:p>
                  </a:txBody>
                  <a:tcPr/>
                </a:tc>
              </a:tr>
            </a:tbl>
          </a:graphicData>
        </a:graphic>
      </p:graphicFrame>
      <p:pic>
        <p:nvPicPr>
          <p:cNvPr id="7" name="Image 6"/>
          <p:cNvPicPr/>
          <p:nvPr/>
        </p:nvPicPr>
        <p:blipFill>
          <a:blip r:embed="rId3" cstate="print"/>
          <a:srcRect/>
          <a:stretch>
            <a:fillRect/>
          </a:stretch>
        </p:blipFill>
        <p:spPr bwMode="auto">
          <a:xfrm>
            <a:off x="368300" y="351599"/>
            <a:ext cx="1379220" cy="1101090"/>
          </a:xfrm>
          <a:prstGeom prst="rect">
            <a:avLst/>
          </a:prstGeom>
          <a:ln>
            <a:noFill/>
          </a:ln>
          <a:effectLst>
            <a:outerShdw blurRad="292100" dist="139700" dir="2700000" algn="tl" rotWithShape="0">
              <a:srgbClr val="333333">
                <a:alpha val="65000"/>
              </a:srgbClr>
            </a:outerShdw>
          </a:effectLst>
        </p:spPr>
      </p:pic>
      <p:pic>
        <p:nvPicPr>
          <p:cNvPr id="8" name="Image 7"/>
          <p:cNvPicPr/>
          <p:nvPr/>
        </p:nvPicPr>
        <p:blipFill>
          <a:blip r:embed="rId3" cstate="print"/>
          <a:srcRect/>
          <a:stretch>
            <a:fillRect/>
          </a:stretch>
        </p:blipFill>
        <p:spPr bwMode="auto">
          <a:xfrm>
            <a:off x="7510949" y="481515"/>
            <a:ext cx="1379220" cy="110109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par>
                          <p:cTn id="8" fill="hold" nodeType="afterGroup">
                            <p:stCondLst>
                              <p:cond delay="500"/>
                            </p:stCondLst>
                            <p:childTnLst>
                              <p:par>
                                <p:cTn id="9" presetID="12" presetClass="entr" presetSubtype="4" fill="hold" nodeType="afterEffect">
                                  <p:stCondLst>
                                    <p:cond delay="0"/>
                                  </p:stCondLst>
                                  <p:childTnLst>
                                    <p:set>
                                      <p:cBhvr>
                                        <p:cTn id="10" dur="1" fill="hold">
                                          <p:stCondLst>
                                            <p:cond delay="0"/>
                                          </p:stCondLst>
                                        </p:cTn>
                                        <p:tgtEl>
                                          <p:spTgt spid="3084"/>
                                        </p:tgtEl>
                                        <p:attrNameLst>
                                          <p:attrName>style.visibility</p:attrName>
                                        </p:attrNameLst>
                                      </p:cBhvr>
                                      <p:to>
                                        <p:strVal val="visible"/>
                                      </p:to>
                                    </p:set>
                                    <p:animEffect transition="in" filter="slide(fromBottom)">
                                      <p:cBhvr>
                                        <p:cTn id="11" dur="500"/>
                                        <p:tgtEl>
                                          <p:spTgt spid="3084"/>
                                        </p:tgtEl>
                                      </p:cBhvr>
                                    </p:animEffect>
                                  </p:childTnLst>
                                </p:cTn>
                              </p:par>
                            </p:childTnLst>
                          </p:cTn>
                        </p:par>
                        <p:par>
                          <p:cTn id="12" fill="hold" nodeType="afterGroup">
                            <p:stCondLst>
                              <p:cond delay="1000"/>
                            </p:stCondLst>
                            <p:childTnLst>
                              <p:par>
                                <p:cTn id="13" presetID="2" presetClass="entr" presetSubtype="8"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0-#ppt_w/2"/>
                                          </p:val>
                                        </p:tav>
                                        <p:tav tm="100000">
                                          <p:val>
                                            <p:strVal val="#ppt_x"/>
                                          </p:val>
                                        </p:tav>
                                      </p:tavLst>
                                    </p:anim>
                                    <p:anim calcmode="lin" valueType="num">
                                      <p:cBhvr additive="base">
                                        <p:cTn id="16"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10</a:t>
            </a:fld>
            <a:endParaRPr lang="en-US" altLang="ar-DZ" sz="1300" smtClean="0">
              <a:solidFill>
                <a:srgbClr val="000066"/>
              </a:solidFill>
            </a:endParaRPr>
          </a:p>
        </p:txBody>
      </p:sp>
      <p:sp>
        <p:nvSpPr>
          <p:cNvPr id="3" name="Rectangle 2"/>
          <p:cNvSpPr/>
          <p:nvPr/>
        </p:nvSpPr>
        <p:spPr>
          <a:xfrm>
            <a:off x="386801" y="620688"/>
            <a:ext cx="8424936" cy="6001643"/>
          </a:xfrm>
          <a:prstGeom prst="rect">
            <a:avLst/>
          </a:prstGeom>
        </p:spPr>
        <p:txBody>
          <a:bodyPr wrap="square">
            <a:spAutoFit/>
          </a:bodyPr>
          <a:lstStyle/>
          <a:p>
            <a:pPr lvl="0" rtl="1"/>
            <a:r>
              <a:rPr lang="ar-DZ" sz="3200" b="1" dirty="0">
                <a:latin typeface="Traditional Arabic" pitchFamily="18" charset="-78"/>
                <a:cs typeface="Traditional Arabic" pitchFamily="18" charset="-78"/>
              </a:rPr>
              <a:t>المبدأ التاسع: القضايا العابرة الحدود</a:t>
            </a:r>
            <a:r>
              <a:rPr lang="ar-DZ" sz="3200" dirty="0">
                <a:latin typeface="Traditional Arabic" pitchFamily="18" charset="-78"/>
                <a:cs typeface="Traditional Arabic" pitchFamily="18" charset="-78"/>
              </a:rPr>
              <a:t> :يجب أن تتم هيكلة وظيفة الامتثال في البنوك التي تمارس أعمالها في دول مختلفة بما يضمن تغطية متطلبات الاحتياجات المحلية ضمن إطار سياسة الامتثال للبنك ككل فالدول تختلف من حيث قوانينها وأنظمتها وهذا الاختلاف يفرض على البنوك التي لها فروع خارج الحدود  أن تراعي اختلاف القوانين واللوائح واحتمال بروز مخاطر عدم امتثال جديدة؛</a:t>
            </a:r>
            <a:endParaRPr lang="fr-FR" sz="3200" dirty="0">
              <a:latin typeface="Traditional Arabic" pitchFamily="18" charset="-78"/>
              <a:cs typeface="Traditional Arabic" pitchFamily="18" charset="-78"/>
            </a:endParaRPr>
          </a:p>
          <a:p>
            <a:pPr lvl="0" algn="r" rtl="1"/>
            <a:r>
              <a:rPr lang="ar-DZ" sz="3200" b="1" dirty="0">
                <a:latin typeface="Traditional Arabic" pitchFamily="18" charset="-78"/>
                <a:cs typeface="Traditional Arabic" pitchFamily="18" charset="-78"/>
              </a:rPr>
              <a:t>المبدأ العاشر</a:t>
            </a:r>
            <a:r>
              <a:rPr lang="ar-DZ" sz="3200" b="1" dirty="0" smtClean="0">
                <a:latin typeface="Traditional Arabic" pitchFamily="18" charset="-78"/>
                <a:cs typeface="Traditional Arabic" pitchFamily="18" charset="-78"/>
              </a:rPr>
              <a:t>: العلاقة </a:t>
            </a:r>
            <a:r>
              <a:rPr lang="ar-DZ" sz="3200" b="1" dirty="0">
                <a:latin typeface="Traditional Arabic" pitchFamily="18" charset="-78"/>
                <a:cs typeface="Traditional Arabic" pitchFamily="18" charset="-78"/>
              </a:rPr>
              <a:t>مع التدقيق الداخلي:</a:t>
            </a:r>
            <a:r>
              <a:rPr lang="ar-DZ" sz="3200" dirty="0">
                <a:latin typeface="Traditional Arabic" pitchFamily="18" charset="-78"/>
                <a:cs typeface="Traditional Arabic" pitchFamily="18" charset="-78"/>
              </a:rPr>
              <a:t> تخضع وظيفة الامتثال من حيث نطاقها لوظيفة المراجعة الداخلية، مما يستوجب الاستقلالية التامة لوظيفة الامتثال عن وظيفة التدقيق الداخلي؛</a:t>
            </a:r>
            <a:endParaRPr lang="fr-FR" sz="3200" dirty="0">
              <a:latin typeface="Traditional Arabic" pitchFamily="18" charset="-78"/>
              <a:cs typeface="Traditional Arabic" pitchFamily="18" charset="-78"/>
            </a:endParaRPr>
          </a:p>
          <a:p>
            <a:pPr lvl="0" algn="r" rtl="1"/>
            <a:r>
              <a:rPr lang="ar-DZ" sz="3200" b="1" dirty="0">
                <a:latin typeface="Traditional Arabic" pitchFamily="18" charset="-78"/>
                <a:cs typeface="Traditional Arabic" pitchFamily="18" charset="-78"/>
              </a:rPr>
              <a:t>المبدأ الحادي عشر</a:t>
            </a:r>
            <a:r>
              <a:rPr lang="ar-DZ" sz="3200" dirty="0">
                <a:latin typeface="Traditional Arabic" pitchFamily="18" charset="-78"/>
                <a:cs typeface="Traditional Arabic" pitchFamily="18" charset="-78"/>
              </a:rPr>
              <a:t>: الاستعانة بمصادر خارجية: يمكن الاستعانة بخبرات من خارج المصرف شريطة قيام المسؤول عن وحدة الامتثال بالإشراف الكامل على النشاط وان يبقى هذا المسؤول في كل الأحوال احد موظفي </a:t>
            </a:r>
            <a:r>
              <a:rPr lang="ar-DZ" sz="3200" dirty="0" smtClean="0">
                <a:latin typeface="Traditional Arabic" pitchFamily="18" charset="-78"/>
                <a:cs typeface="Traditional Arabic" pitchFamily="18" charset="-78"/>
              </a:rPr>
              <a:t>المصرف,</a:t>
            </a:r>
            <a:endParaRPr lang="fr-FR" sz="3200" dirty="0">
              <a:latin typeface="Traditional Arabic" pitchFamily="18" charset="-78"/>
              <a:cs typeface="Traditional Arabic" pitchFamily="18" charset="-78"/>
            </a:endParaRPr>
          </a:p>
          <a:p>
            <a:pPr algn="r" rtl="1"/>
            <a:endParaRPr lang="fr-FR" sz="3200" dirty="0">
              <a:solidFill>
                <a:srgbClr val="000066"/>
              </a:solidFill>
            </a:endParaRPr>
          </a:p>
        </p:txBody>
      </p:sp>
    </p:spTree>
    <p:extLst>
      <p:ext uri="{BB962C8B-B14F-4D97-AF65-F5344CB8AC3E}">
        <p14:creationId xmlns:p14="http://schemas.microsoft.com/office/powerpoint/2010/main" val="2593900609"/>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pPr/>
              <a:t>11</a:t>
            </a:fld>
            <a:endParaRPr lang="en-US" altLang="ar-DZ" sz="1300" smtClean="0"/>
          </a:p>
        </p:txBody>
      </p:sp>
      <p:sp>
        <p:nvSpPr>
          <p:cNvPr id="3" name="Rectangle 2"/>
          <p:cNvSpPr/>
          <p:nvPr/>
        </p:nvSpPr>
        <p:spPr>
          <a:xfrm>
            <a:off x="386801" y="1412776"/>
            <a:ext cx="8424936" cy="3046988"/>
          </a:xfrm>
          <a:prstGeom prst="rect">
            <a:avLst/>
          </a:prstGeom>
        </p:spPr>
        <p:txBody>
          <a:bodyPr wrap="square">
            <a:spAutoFit/>
          </a:bodyPr>
          <a:lstStyle/>
          <a:p>
            <a:pPr lvl="0" algn="r" rtl="1"/>
            <a:r>
              <a:rPr lang="ar-DZ" sz="3200" dirty="0">
                <a:latin typeface="Traditional Arabic" pitchFamily="18" charset="-78"/>
                <a:cs typeface="Traditional Arabic" pitchFamily="18" charset="-78"/>
              </a:rPr>
              <a:t> وفق بنك الجزائر مخاطر عدم الامتثال والتي سميت في نص التنظيم مخاطر عدم المطابقة، في المادة الثانية من نظام 11-08  خطر العقوبة القضائية أو التأديبية أو الإدارية، وخطر الخسائر المالية المعتبرة والمساس بالسمعة، الذي نشأ عن عدم احترام القواعد الخاصة بالنشاط المصرفي سواء كانت تشريعية أو تنظيمية أو تعلق الأمر بالمعايير المهنية و الأخلاقية أو بتعليمات مسيري البنك </a:t>
            </a:r>
            <a:r>
              <a:rPr lang="ar-DZ" sz="3200" dirty="0" smtClean="0">
                <a:latin typeface="Traditional Arabic" pitchFamily="18" charset="-78"/>
                <a:cs typeface="Traditional Arabic" pitchFamily="18" charset="-78"/>
              </a:rPr>
              <a:t>.</a:t>
            </a:r>
          </a:p>
          <a:p>
            <a:pPr lvl="0" algn="r" rtl="1"/>
            <a:r>
              <a:rPr lang="ar-DZ" sz="3200" dirty="0">
                <a:solidFill>
                  <a:srgbClr val="000066"/>
                </a:solidFill>
                <a:latin typeface="Traditional Arabic" pitchFamily="18" charset="-78"/>
                <a:cs typeface="Traditional Arabic" pitchFamily="18" charset="-78"/>
              </a:rPr>
              <a:t>يطلب من البنوك وضع جهاز لرقابة مخاطر عدم الامتثال (المادة 19</a:t>
            </a:r>
            <a:r>
              <a:rPr lang="ar-DZ" sz="3200" dirty="0" smtClean="0">
                <a:solidFill>
                  <a:srgbClr val="000066"/>
                </a:solidFill>
                <a:latin typeface="Traditional Arabic" pitchFamily="18" charset="-78"/>
                <a:cs typeface="Traditional Arabic" pitchFamily="18" charset="-78"/>
              </a:rPr>
              <a:t>)</a:t>
            </a:r>
            <a:endParaRPr lang="fr-FR" sz="3200" dirty="0"/>
          </a:p>
        </p:txBody>
      </p:sp>
      <p:sp>
        <p:nvSpPr>
          <p:cNvPr id="5" name="Titre 1"/>
          <p:cNvSpPr>
            <a:spLocks noGrp="1"/>
          </p:cNvSpPr>
          <p:nvPr>
            <p:ph type="title"/>
          </p:nvPr>
        </p:nvSpPr>
        <p:spPr>
          <a:xfrm>
            <a:off x="1055105" y="188640"/>
            <a:ext cx="7392987" cy="779586"/>
          </a:xfrm>
          <a:solidFill>
            <a:schemeClr val="bg1"/>
          </a:solidFill>
        </p:spPr>
        <p:txBody>
          <a:bodyPr/>
          <a:lstStyle/>
          <a:p>
            <a:pPr rtl="1" eaLnBrk="1" hangingPunct="1"/>
            <a:r>
              <a:rPr lang="ar-DZ" sz="2000" dirty="0" smtClean="0"/>
              <a:t/>
            </a:r>
            <a:br>
              <a:rPr lang="ar-DZ" sz="2000" dirty="0" smtClean="0"/>
            </a:br>
            <a:r>
              <a:rPr lang="ar-DZ" sz="2400" dirty="0" smtClean="0"/>
              <a:t/>
            </a:r>
            <a:br>
              <a:rPr lang="ar-DZ" sz="2400" dirty="0" smtClean="0"/>
            </a:br>
            <a:r>
              <a:rPr lang="ar-DZ" sz="4000" dirty="0" smtClean="0">
                <a:solidFill>
                  <a:schemeClr val="tx1">
                    <a:lumMod val="60000"/>
                    <a:lumOff val="40000"/>
                  </a:schemeClr>
                </a:solidFill>
                <a:latin typeface="Traditional Arabic" pitchFamily="18" charset="-78"/>
                <a:cs typeface="Traditional Arabic" pitchFamily="18" charset="-78"/>
              </a:rPr>
              <a:t>الإطار </a:t>
            </a:r>
            <a:r>
              <a:rPr lang="ar-DZ" sz="4000" dirty="0">
                <a:solidFill>
                  <a:schemeClr val="tx1">
                    <a:lumMod val="60000"/>
                    <a:lumOff val="40000"/>
                  </a:schemeClr>
                </a:solidFill>
                <a:latin typeface="Traditional Arabic" pitchFamily="18" charset="-78"/>
                <a:cs typeface="Traditional Arabic" pitchFamily="18" charset="-78"/>
              </a:rPr>
              <a:t>التنظيمي لمخاطر </a:t>
            </a:r>
            <a:r>
              <a:rPr lang="ar-DZ" sz="4000" dirty="0" smtClean="0">
                <a:solidFill>
                  <a:schemeClr val="tx1">
                    <a:lumMod val="60000"/>
                    <a:lumOff val="40000"/>
                  </a:schemeClr>
                </a:solidFill>
                <a:latin typeface="Traditional Arabic" pitchFamily="18" charset="-78"/>
                <a:cs typeface="Traditional Arabic" pitchFamily="18" charset="-78"/>
              </a:rPr>
              <a:t>الامتثال</a:t>
            </a:r>
            <a:r>
              <a:rPr lang="ar-DZ" sz="2400" dirty="0" smtClean="0"/>
              <a:t/>
            </a:r>
            <a:br>
              <a:rPr lang="ar-DZ" sz="2400" dirty="0" smtClean="0"/>
            </a:br>
            <a:r>
              <a:rPr lang="fr-FR" sz="2400" kern="1200" dirty="0">
                <a:solidFill>
                  <a:schemeClr val="tx1"/>
                </a:solidFill>
                <a:latin typeface="Arial" charset="0"/>
                <a:ea typeface="+mn-ea"/>
                <a:cs typeface="Arial" charset="0"/>
              </a:rPr>
              <a:t/>
            </a:r>
            <a:br>
              <a:rPr lang="fr-FR" sz="2400" kern="1200" dirty="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Tree>
    <p:extLst>
      <p:ext uri="{BB962C8B-B14F-4D97-AF65-F5344CB8AC3E}">
        <p14:creationId xmlns:p14="http://schemas.microsoft.com/office/powerpoint/2010/main" val="1964056435"/>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12</a:t>
            </a:fld>
            <a:endParaRPr lang="en-US" altLang="ar-DZ" sz="1300" smtClean="0">
              <a:solidFill>
                <a:srgbClr val="000066"/>
              </a:solidFill>
            </a:endParaRPr>
          </a:p>
        </p:txBody>
      </p:sp>
      <p:sp>
        <p:nvSpPr>
          <p:cNvPr id="3" name="Rectangle 2"/>
          <p:cNvSpPr/>
          <p:nvPr/>
        </p:nvSpPr>
        <p:spPr>
          <a:xfrm>
            <a:off x="386801" y="369922"/>
            <a:ext cx="8424936" cy="6001643"/>
          </a:xfrm>
          <a:prstGeom prst="rect">
            <a:avLst/>
          </a:prstGeom>
        </p:spPr>
        <p:txBody>
          <a:bodyPr wrap="square">
            <a:spAutoFit/>
          </a:bodyPr>
          <a:lstStyle/>
          <a:p>
            <a:pPr algn="r" rtl="1"/>
            <a:r>
              <a:rPr lang="ar-DZ" sz="3200" dirty="0" smtClean="0">
                <a:solidFill>
                  <a:srgbClr val="000066"/>
                </a:solidFill>
                <a:latin typeface="Traditional Arabic" pitchFamily="18" charset="-78"/>
                <a:cs typeface="Traditional Arabic" pitchFamily="18" charset="-78"/>
              </a:rPr>
              <a:t>حيث </a:t>
            </a:r>
            <a:r>
              <a:rPr lang="ar-DZ" sz="3200" dirty="0">
                <a:solidFill>
                  <a:srgbClr val="000066"/>
                </a:solidFill>
                <a:latin typeface="Traditional Arabic" pitchFamily="18" charset="-78"/>
                <a:cs typeface="Traditional Arabic" pitchFamily="18" charset="-78"/>
              </a:rPr>
              <a:t>يسمح هذا الجهاز بضمان المتابعة المنتظمة و المتكررة قدر الإمكان لتغيرات الطارئة على النصوص القانونية و يتم إبلاغ المستخدمين المعنيين فورا ( المادة 23) ، مع مراعاة في ذلك تجنب تضارب المصالح و أخلاقيات المهنة للموظفين وأعضاء الهيئة التنفيذية وهيئة التداول (المادة 26) ، كما يضمن هذا الجهاز تحليل خاص للمخاطر و مختلف إجراءات قياس و تحديد  مخطر عدم الامتثال، خصوصا  عندما تقرر البنوك انجاز عمليات الخاصة بالمنتجات الجديدة لصالحها أو الموجهة لسوق، أو التغير على  مستوى المنتوجات الموجودة مع ضرورة  إبداء رأي كتابي حول ذلك (المادة 25) ، عن طريق مسؤول الامتثال المعين من البنك المصرح به للجنة المصرفية، حيث لا يقوم هذا المسؤول بأي عملية تجارية أو محاسبية أو مالية، لتوفير كافة الوسائل الأزمة لإدارة الامتثال (المادة 20) و ضمان تكوين خاص بإجراءات الامتثال التي تقع على عاتق مسؤولي الامتثال (المادة28</a:t>
            </a:r>
            <a:r>
              <a:rPr lang="ar-DZ" sz="3200" dirty="0" smtClean="0">
                <a:solidFill>
                  <a:srgbClr val="000066"/>
                </a:solidFill>
                <a:latin typeface="Traditional Arabic" pitchFamily="18" charset="-78"/>
                <a:cs typeface="Traditional Arabic" pitchFamily="18" charset="-78"/>
              </a:rPr>
              <a:t>)</a:t>
            </a:r>
            <a:endParaRPr lang="fr-FR" sz="3200" dirty="0">
              <a:solidFill>
                <a:srgbClr val="000066"/>
              </a:solidFill>
            </a:endParaRPr>
          </a:p>
        </p:txBody>
      </p:sp>
    </p:spTree>
    <p:extLst>
      <p:ext uri="{BB962C8B-B14F-4D97-AF65-F5344CB8AC3E}">
        <p14:creationId xmlns:p14="http://schemas.microsoft.com/office/powerpoint/2010/main" val="4218067465"/>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13</a:t>
            </a:fld>
            <a:endParaRPr lang="en-US" altLang="ar-DZ" sz="1300" smtClean="0">
              <a:solidFill>
                <a:srgbClr val="000066"/>
              </a:solidFill>
            </a:endParaRPr>
          </a:p>
        </p:txBody>
      </p:sp>
      <p:sp>
        <p:nvSpPr>
          <p:cNvPr id="3" name="Rectangle 2"/>
          <p:cNvSpPr/>
          <p:nvPr/>
        </p:nvSpPr>
        <p:spPr>
          <a:xfrm>
            <a:off x="386801" y="1412776"/>
            <a:ext cx="8424936" cy="4031873"/>
          </a:xfrm>
          <a:prstGeom prst="rect">
            <a:avLst/>
          </a:prstGeom>
        </p:spPr>
        <p:txBody>
          <a:bodyPr wrap="square">
            <a:spAutoFit/>
          </a:bodyPr>
          <a:lstStyle/>
          <a:p>
            <a:pPr algn="r" rtl="1"/>
            <a:r>
              <a:rPr lang="ar-DZ" sz="3200" dirty="0">
                <a:solidFill>
                  <a:srgbClr val="000066"/>
                </a:solidFill>
                <a:latin typeface="Traditional Arabic" pitchFamily="18" charset="-78"/>
                <a:cs typeface="Traditional Arabic" pitchFamily="18" charset="-78"/>
              </a:rPr>
              <a:t>تقع مسئولية التأكد من الامتثال لقواعد مكافحة عمليات تبيض الأموال وتمويل الإرهاب تحت مسئولية مسؤول إدارة الامتثال المادة (30) و هو نفسه مسؤول الامتثال الذي نصت عليها المادة 18 من النظام رقم 05-05 لسنة 2005 المعدل والمتمم و المتعلق بالتبيض الأموال وتمويل الإرهاب، وتضع البنوك تنظيما و إجراءات ووسائل تسمح لها باحترام الأحكام القانونية والتنظيمية وان تمتلك برنامجا مكتوبا في إطار الوقاية من تبيض الأموال و تمويل الإرهاب و مكافحتهما </a:t>
            </a:r>
            <a:endParaRPr lang="ar-DZ" sz="3200" dirty="0" smtClean="0">
              <a:solidFill>
                <a:srgbClr val="000066"/>
              </a:solidFill>
              <a:latin typeface="Traditional Arabic" pitchFamily="18" charset="-78"/>
              <a:cs typeface="Traditional Arabic" pitchFamily="18" charset="-78"/>
            </a:endParaRPr>
          </a:p>
          <a:p>
            <a:pPr algn="r" rtl="1"/>
            <a:r>
              <a:rPr lang="ar-DZ" sz="3200" dirty="0">
                <a:solidFill>
                  <a:srgbClr val="000066"/>
                </a:solidFill>
                <a:latin typeface="Traditional Arabic" pitchFamily="18" charset="-78"/>
                <a:cs typeface="Traditional Arabic" pitchFamily="18" charset="-78"/>
              </a:rPr>
              <a:t>وذلك بغية :</a:t>
            </a:r>
            <a:endParaRPr lang="ar-DZ" sz="3200" dirty="0" smtClean="0">
              <a:solidFill>
                <a:srgbClr val="000066"/>
              </a:solidFill>
              <a:latin typeface="Traditional Arabic" pitchFamily="18" charset="-78"/>
              <a:cs typeface="Traditional Arabic" pitchFamily="18" charset="-78"/>
            </a:endParaRPr>
          </a:p>
          <a:p>
            <a:pPr algn="r" rtl="1"/>
            <a:r>
              <a:rPr lang="ar-DZ" sz="3200" dirty="0">
                <a:solidFill>
                  <a:srgbClr val="000066"/>
                </a:solidFill>
              </a:rPr>
              <a:t>	</a:t>
            </a:r>
            <a:endParaRPr lang="fr-FR" sz="3200" dirty="0">
              <a:solidFill>
                <a:srgbClr val="000066"/>
              </a:solidFill>
            </a:endParaRPr>
          </a:p>
        </p:txBody>
      </p:sp>
      <p:sp>
        <p:nvSpPr>
          <p:cNvPr id="5" name="Titre 1"/>
          <p:cNvSpPr>
            <a:spLocks noGrp="1"/>
          </p:cNvSpPr>
          <p:nvPr>
            <p:ph type="title"/>
          </p:nvPr>
        </p:nvSpPr>
        <p:spPr>
          <a:xfrm>
            <a:off x="1055105" y="188640"/>
            <a:ext cx="7392987" cy="779586"/>
          </a:xfrm>
          <a:solidFill>
            <a:schemeClr val="bg1"/>
          </a:solidFill>
        </p:spPr>
        <p:txBody>
          <a:bodyPr/>
          <a:lstStyle/>
          <a:p>
            <a:pPr rtl="1" eaLnBrk="1" hangingPunct="1"/>
            <a:r>
              <a:rPr lang="ar-DZ" sz="2000" dirty="0" smtClean="0"/>
              <a:t/>
            </a:r>
            <a:br>
              <a:rPr lang="ar-DZ" sz="2000" dirty="0" smtClean="0"/>
            </a:br>
            <a:r>
              <a:rPr lang="ar-DZ" sz="2400" dirty="0"/>
              <a:t/>
            </a:r>
            <a:br>
              <a:rPr lang="ar-DZ" sz="2400" dirty="0"/>
            </a:br>
            <a:r>
              <a:rPr lang="ar-DZ" sz="2400" dirty="0" smtClean="0">
                <a:solidFill>
                  <a:schemeClr val="tx1">
                    <a:lumMod val="60000"/>
                    <a:lumOff val="40000"/>
                  </a:schemeClr>
                </a:solidFill>
                <a:latin typeface="Traditional Arabic" pitchFamily="18" charset="-78"/>
                <a:cs typeface="Traditional Arabic" pitchFamily="18" charset="-78"/>
              </a:rPr>
              <a:t>الأحكام </a:t>
            </a:r>
            <a:r>
              <a:rPr lang="ar-DZ" sz="2400" dirty="0">
                <a:solidFill>
                  <a:schemeClr val="tx1">
                    <a:lumMod val="60000"/>
                    <a:lumOff val="40000"/>
                  </a:schemeClr>
                </a:solidFill>
                <a:latin typeface="Traditional Arabic" pitchFamily="18" charset="-78"/>
                <a:cs typeface="Traditional Arabic" pitchFamily="18" charset="-78"/>
              </a:rPr>
              <a:t>الخاصة بجهاز الوقاية من تبيض الأموال وتمويل الإرهاب: </a:t>
            </a:r>
            <a:r>
              <a:rPr lang="ar-DZ" sz="2400" dirty="0" smtClean="0"/>
              <a:t/>
            </a:r>
            <a:br>
              <a:rPr lang="ar-DZ" sz="2400" dirty="0" smtClean="0"/>
            </a:br>
            <a:r>
              <a:rPr lang="fr-FR" sz="2400" kern="1200" dirty="0">
                <a:solidFill>
                  <a:schemeClr val="tx1"/>
                </a:solidFill>
                <a:latin typeface="Arial" charset="0"/>
                <a:ea typeface="+mn-ea"/>
                <a:cs typeface="Arial" charset="0"/>
              </a:rPr>
              <a:t/>
            </a:r>
            <a:br>
              <a:rPr lang="fr-FR" sz="2400" kern="1200" dirty="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Tree>
    <p:extLst>
      <p:ext uri="{BB962C8B-B14F-4D97-AF65-F5344CB8AC3E}">
        <p14:creationId xmlns:p14="http://schemas.microsoft.com/office/powerpoint/2010/main" val="4218067465"/>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911510" y="417166"/>
            <a:ext cx="7392987" cy="563562"/>
          </a:xfrm>
          <a:solidFill>
            <a:schemeClr val="bg1"/>
          </a:solidFill>
        </p:spPr>
        <p:txBody>
          <a:bodyPr/>
          <a:lstStyle/>
          <a:p>
            <a:pPr rtl="1" eaLnBrk="1" hangingPunct="1"/>
            <a:r>
              <a:rPr lang="ar-DZ" sz="2000" dirty="0" smtClean="0"/>
              <a:t/>
            </a:r>
            <a:br>
              <a:rPr lang="ar-DZ" sz="2000" dirty="0" smtClean="0"/>
            </a:br>
            <a:r>
              <a:rPr lang="ar-DZ" sz="2400" dirty="0" smtClean="0"/>
              <a:t/>
            </a:r>
            <a:br>
              <a:rPr lang="ar-DZ" sz="2400" dirty="0" smtClean="0"/>
            </a:br>
            <a:r>
              <a:rPr lang="fr-FR" sz="2400" dirty="0" smtClean="0"/>
              <a:t/>
            </a:r>
            <a:br>
              <a:rPr lang="fr-FR" sz="2400" dirty="0" smtClean="0"/>
            </a:br>
            <a:r>
              <a:rPr lang="ar-DZ" sz="2400" dirty="0" smtClean="0"/>
              <a:t/>
            </a:r>
            <a:br>
              <a:rPr lang="ar-DZ" sz="2400" dirty="0" smtClean="0"/>
            </a:br>
            <a:r>
              <a:rPr lang="fr-FR" sz="2400" kern="1200" dirty="0" smtClean="0">
                <a:solidFill>
                  <a:schemeClr val="tx1"/>
                </a:solidFill>
                <a:latin typeface="Arial" charset="0"/>
                <a:ea typeface="+mn-ea"/>
                <a:cs typeface="Arial" charset="0"/>
              </a:rPr>
              <a:t/>
            </a:r>
            <a:br>
              <a:rPr lang="fr-FR" sz="2400" kern="1200" dirty="0" smtClean="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14</a:t>
            </a:fld>
            <a:endParaRPr lang="en-US" altLang="ar-DZ" sz="1300" smtClean="0">
              <a:solidFill>
                <a:srgbClr val="000066"/>
              </a:solidFill>
            </a:endParaRPr>
          </a:p>
        </p:txBody>
      </p:sp>
      <p:sp>
        <p:nvSpPr>
          <p:cNvPr id="3" name="Rectangle 2"/>
          <p:cNvSpPr/>
          <p:nvPr/>
        </p:nvSpPr>
        <p:spPr>
          <a:xfrm>
            <a:off x="386801" y="1412776"/>
            <a:ext cx="8424936" cy="4031873"/>
          </a:xfrm>
          <a:prstGeom prst="rect">
            <a:avLst/>
          </a:prstGeom>
        </p:spPr>
        <p:txBody>
          <a:bodyPr wrap="square">
            <a:spAutoFit/>
          </a:bodyPr>
          <a:lstStyle/>
          <a:p>
            <a:pPr algn="just" rtl="1"/>
            <a:r>
              <a:rPr lang="ar-DZ" sz="3200" dirty="0">
                <a:solidFill>
                  <a:srgbClr val="000066"/>
                </a:solidFill>
                <a:latin typeface="Times New Roman"/>
                <a:ea typeface="Calibri"/>
                <a:cs typeface="Traditional Arabic"/>
              </a:rPr>
              <a:t>-	ضمان معرفة زبائنها والعمليات التي يقومون بها بشكل صارم (سياسة قبول الزبائن)، تحديد هويتهم و تسليط عليهم الرقابة المستمرة (المادة 3 من قانون 12-03 )</a:t>
            </a:r>
          </a:p>
          <a:p>
            <a:pPr algn="just" rtl="1"/>
            <a:r>
              <a:rPr lang="ar-DZ" sz="3200" dirty="0">
                <a:solidFill>
                  <a:srgbClr val="000066"/>
                </a:solidFill>
                <a:latin typeface="Times New Roman"/>
                <a:ea typeface="Calibri"/>
                <a:cs typeface="Traditional Arabic"/>
              </a:rPr>
              <a:t>-	جمع المعلومات حول مراسليهم البنكين و خضوع هؤلاء المراسلين لرقابة السلطات المختصة، و تعاونهم في إطار جهاز وطني لمكافحة تبيض ؛</a:t>
            </a:r>
          </a:p>
          <a:p>
            <a:pPr algn="just" rtl="1"/>
            <a:r>
              <a:rPr lang="ar-DZ" sz="3200" dirty="0">
                <a:solidFill>
                  <a:srgbClr val="000066"/>
                </a:solidFill>
                <a:latin typeface="Times New Roman"/>
                <a:ea typeface="Calibri"/>
                <a:cs typeface="Traditional Arabic"/>
              </a:rPr>
              <a:t>-	تحديد الدقيق لهوية الأمر والمستفيد من التحويلات الالكترونية ؛</a:t>
            </a:r>
          </a:p>
          <a:p>
            <a:pPr algn="just" rtl="1"/>
            <a:r>
              <a:rPr lang="ar-DZ" sz="3200" dirty="0">
                <a:solidFill>
                  <a:srgbClr val="000066"/>
                </a:solidFill>
                <a:latin typeface="Times New Roman"/>
                <a:ea typeface="Calibri"/>
                <a:cs typeface="Traditional Arabic"/>
              </a:rPr>
              <a:t>-	كشف أنواع العمليات والمعلومات الغير عادية او دون مبرر اقتصادي؛</a:t>
            </a:r>
          </a:p>
          <a:p>
            <a:pPr algn="just" rtl="1"/>
            <a:r>
              <a:rPr lang="ar-DZ" sz="3200" dirty="0">
                <a:solidFill>
                  <a:srgbClr val="000066"/>
                </a:solidFill>
                <a:latin typeface="Times New Roman"/>
                <a:ea typeface="Calibri"/>
                <a:cs typeface="Traditional Arabic"/>
              </a:rPr>
              <a:t>-	حيازة أنظمة الإنذار لكشف العمليات المشبه بها؛</a:t>
            </a:r>
          </a:p>
        </p:txBody>
      </p:sp>
    </p:spTree>
    <p:extLst>
      <p:ext uri="{BB962C8B-B14F-4D97-AF65-F5344CB8AC3E}">
        <p14:creationId xmlns:p14="http://schemas.microsoft.com/office/powerpoint/2010/main" val="1631568238"/>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875506" y="332656"/>
            <a:ext cx="7392987" cy="1008856"/>
          </a:xfrm>
        </p:spPr>
        <p:txBody>
          <a:bodyPr/>
          <a:lstStyle/>
          <a:p>
            <a:pPr rtl="1"/>
            <a:r>
              <a:rPr lang="ar-DZ" sz="4000" kern="1200" dirty="0" smtClean="0">
                <a:solidFill>
                  <a:schemeClr val="tx1"/>
                </a:solidFill>
                <a:latin typeface="Traditional Arabic" pitchFamily="18" charset="-78"/>
                <a:ea typeface="+mn-ea"/>
                <a:cs typeface="Traditional Arabic" pitchFamily="18" charset="-78"/>
              </a:rPr>
              <a:t>الامتثال في البنوك</a:t>
            </a:r>
            <a:endParaRPr lang="ar-DZ" sz="4000" kern="1200" dirty="0">
              <a:solidFill>
                <a:schemeClr val="tx1"/>
              </a:solidFill>
              <a:latin typeface="Traditional Arabic" pitchFamily="18" charset="-78"/>
              <a:ea typeface="+mn-ea"/>
              <a:cs typeface="Traditional Arabic" pitchFamily="18" charset="-78"/>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pPr/>
              <a:t>2</a:t>
            </a:fld>
            <a:endParaRPr lang="en-US" altLang="ar-DZ" sz="1300" smtClean="0"/>
          </a:p>
        </p:txBody>
      </p:sp>
      <p:sp>
        <p:nvSpPr>
          <p:cNvPr id="2" name="Rectangle 1"/>
          <p:cNvSpPr/>
          <p:nvPr/>
        </p:nvSpPr>
        <p:spPr>
          <a:xfrm>
            <a:off x="395536" y="1412776"/>
            <a:ext cx="8136904" cy="5016758"/>
          </a:xfrm>
          <a:prstGeom prst="rect">
            <a:avLst/>
          </a:prstGeom>
        </p:spPr>
        <p:txBody>
          <a:bodyPr wrap="square">
            <a:spAutoFit/>
          </a:bodyPr>
          <a:lstStyle/>
          <a:p>
            <a:pPr algn="just" rtl="1"/>
            <a:r>
              <a:rPr lang="ar-DZ" sz="3200" dirty="0">
                <a:latin typeface="Traditional Arabic" pitchFamily="18" charset="-78"/>
                <a:cs typeface="Traditional Arabic" pitchFamily="18" charset="-78"/>
              </a:rPr>
              <a:t>تعريف 1: وظيفة الامتثال وظيفة مستقلة تحدد، وتقيم، وتقدم المشورة وتراقب وتعد التقارير حول مخاطر عدم الامتثال في البنوك، الناتج عن تعرض البنك للعقوبة الإدارية أو التأديبية أو خسائر المالية أو المساس بالسمعة نتيجة لإخفاقه في الالتزام بالأنظمة والضوابط الرقابية أو معايير السلوك والممارسة المهنية والأخلاقية  .</a:t>
            </a:r>
          </a:p>
          <a:p>
            <a:pPr algn="just" rtl="1"/>
            <a:r>
              <a:rPr lang="ar-DZ" sz="3200" dirty="0">
                <a:latin typeface="Traditional Arabic" pitchFamily="18" charset="-78"/>
                <a:cs typeface="Traditional Arabic" pitchFamily="18" charset="-78"/>
              </a:rPr>
              <a:t>تعريف 2: عرفت الورقة الصادرة عن لجنة بازل للامتثال ووظيفة مراقبة الامتثال  في المصارف مراقبة الامتثال بأنها وظيفة مستقلة تقوم بتحديد وتقديم النصح والإرشاد والمراقبة ورفع التقارير حول مخاطر الامتثال " كنتيجة لعدم الامتثال " في المصرف والتي تتضمن مخاطر عدم الالتزام بالقوانين نتيجة لإخفاقه بالالتزام بالقوانين والأنظمة وقواعد السلوك والممارسات المطبقة </a:t>
            </a:r>
          </a:p>
        </p:txBody>
      </p:sp>
    </p:spTree>
    <p:extLst>
      <p:ext uri="{BB962C8B-B14F-4D97-AF65-F5344CB8AC3E}">
        <p14:creationId xmlns:p14="http://schemas.microsoft.com/office/powerpoint/2010/main" val="2179806570"/>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874713" y="115888"/>
            <a:ext cx="7392987" cy="563562"/>
          </a:xfrm>
        </p:spPr>
        <p:txBody>
          <a:bodyPr/>
          <a:lstStyle/>
          <a:p>
            <a:pPr rtl="1" eaLnBrk="1" hangingPunct="1"/>
            <a:r>
              <a:rPr lang="ar-DZ" sz="4400" dirty="0" smtClean="0"/>
              <a:t/>
            </a:r>
            <a:br>
              <a:rPr lang="ar-DZ" sz="4400" dirty="0" smtClean="0"/>
            </a:br>
            <a:r>
              <a:rPr lang="fr-FR" sz="5400" dirty="0"/>
              <a:t/>
            </a:r>
            <a:br>
              <a:rPr lang="fr-FR" sz="5400" dirty="0"/>
            </a:br>
            <a:endParaRPr lang="fr-FR" sz="5400" dirty="0" smtClean="0">
              <a:latin typeface="Traditional Arabic" pitchFamily="18" charset="-78"/>
              <a:cs typeface="Traditional Arabic" pitchFamily="18" charset="-78"/>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pPr/>
              <a:t>3</a:t>
            </a:fld>
            <a:endParaRPr lang="en-US" altLang="ar-DZ" sz="1300" smtClean="0"/>
          </a:p>
        </p:txBody>
      </p:sp>
      <p:sp>
        <p:nvSpPr>
          <p:cNvPr id="3" name="Rectangle 2"/>
          <p:cNvSpPr/>
          <p:nvPr/>
        </p:nvSpPr>
        <p:spPr>
          <a:xfrm>
            <a:off x="611560" y="1556792"/>
            <a:ext cx="7920880" cy="3046988"/>
          </a:xfrm>
          <a:prstGeom prst="rect">
            <a:avLst/>
          </a:prstGeom>
        </p:spPr>
        <p:txBody>
          <a:bodyPr wrap="square">
            <a:spAutoFit/>
          </a:bodyPr>
          <a:lstStyle/>
          <a:p>
            <a:pPr algn="r" rtl="1"/>
            <a:r>
              <a:rPr lang="ar-JO" sz="3200" dirty="0">
                <a:latin typeface="Traditional Arabic" pitchFamily="18" charset="-78"/>
                <a:cs typeface="Traditional Arabic" pitchFamily="18" charset="-78"/>
              </a:rPr>
              <a:t>-	مخاطر عدم الامتثال للقوانين و الأنظمة و التعليمات والتشريعات سواء الصادرة من قبل البنك أو الجهات الرقابية الخارجية؛</a:t>
            </a:r>
          </a:p>
          <a:p>
            <a:pPr algn="r" rtl="1"/>
            <a:r>
              <a:rPr lang="ar-JO" sz="3200" dirty="0">
                <a:latin typeface="Traditional Arabic" pitchFamily="18" charset="-78"/>
                <a:cs typeface="Traditional Arabic" pitchFamily="18" charset="-78"/>
              </a:rPr>
              <a:t>-	مخاطر السمعة؛</a:t>
            </a:r>
          </a:p>
          <a:p>
            <a:pPr algn="r" rtl="1"/>
            <a:r>
              <a:rPr lang="ar-JO" sz="3200" dirty="0">
                <a:latin typeface="Traditional Arabic" pitchFamily="18" charset="-78"/>
                <a:cs typeface="Traditional Arabic" pitchFamily="18" charset="-78"/>
              </a:rPr>
              <a:t>-	مخاطر الخسائر المالية الناتجة عن عدم الالتزام بالقوانين و الأنظمة  والتعليمات ؛</a:t>
            </a:r>
          </a:p>
          <a:p>
            <a:pPr algn="r" rtl="1"/>
            <a:r>
              <a:rPr lang="ar-JO" sz="3200" dirty="0">
                <a:latin typeface="Traditional Arabic" pitchFamily="18" charset="-78"/>
                <a:cs typeface="Traditional Arabic" pitchFamily="18" charset="-78"/>
              </a:rPr>
              <a:t>-	مخاطر الناجمة عن عدم الالتزام بالسلوك المهني و أخلاقيات المهنة.</a:t>
            </a:r>
          </a:p>
        </p:txBody>
      </p:sp>
      <p:sp>
        <p:nvSpPr>
          <p:cNvPr id="5" name="Titre 1"/>
          <p:cNvSpPr txBox="1">
            <a:spLocks/>
          </p:cNvSpPr>
          <p:nvPr/>
        </p:nvSpPr>
        <p:spPr bwMode="white">
          <a:xfrm>
            <a:off x="911510" y="417166"/>
            <a:ext cx="7392987" cy="5635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5782" tIns="47891" rIns="95782" bIns="47891" numCol="1" anchor="ctr" anchorCtr="0" compatLnSpc="1">
            <a:prstTxWarp prst="textNoShape">
              <a:avLst/>
            </a:prstTxWarp>
          </a:bodyPr>
          <a:lstStyle>
            <a:lvl1pPr algn="ctr" defTabSz="957263" rtl="0" eaLnBrk="0" fontAlgn="base" hangingPunct="0">
              <a:spcBef>
                <a:spcPct val="0"/>
              </a:spcBef>
              <a:spcAft>
                <a:spcPct val="0"/>
              </a:spcAft>
              <a:defRPr sz="2900" b="1">
                <a:solidFill>
                  <a:schemeClr val="bg1"/>
                </a:solidFill>
                <a:latin typeface="+mj-lt"/>
                <a:ea typeface="+mj-ea"/>
                <a:cs typeface="+mj-cs"/>
              </a:defRPr>
            </a:lvl1pPr>
            <a:lvl2pPr algn="ctr" defTabSz="957263" rtl="0" eaLnBrk="0" fontAlgn="base" hangingPunct="0">
              <a:spcBef>
                <a:spcPct val="0"/>
              </a:spcBef>
              <a:spcAft>
                <a:spcPct val="0"/>
              </a:spcAft>
              <a:defRPr sz="2900" b="1">
                <a:solidFill>
                  <a:schemeClr val="bg1"/>
                </a:solidFill>
                <a:latin typeface="Arial" charset="0"/>
              </a:defRPr>
            </a:lvl2pPr>
            <a:lvl3pPr algn="ctr" defTabSz="957263" rtl="0" eaLnBrk="0" fontAlgn="base" hangingPunct="0">
              <a:spcBef>
                <a:spcPct val="0"/>
              </a:spcBef>
              <a:spcAft>
                <a:spcPct val="0"/>
              </a:spcAft>
              <a:defRPr sz="2900" b="1">
                <a:solidFill>
                  <a:schemeClr val="bg1"/>
                </a:solidFill>
                <a:latin typeface="Arial" charset="0"/>
              </a:defRPr>
            </a:lvl3pPr>
            <a:lvl4pPr algn="ctr" defTabSz="957263" rtl="0" eaLnBrk="0" fontAlgn="base" hangingPunct="0">
              <a:spcBef>
                <a:spcPct val="0"/>
              </a:spcBef>
              <a:spcAft>
                <a:spcPct val="0"/>
              </a:spcAft>
              <a:defRPr sz="2900" b="1">
                <a:solidFill>
                  <a:schemeClr val="bg1"/>
                </a:solidFill>
                <a:latin typeface="Arial" charset="0"/>
              </a:defRPr>
            </a:lvl4pPr>
            <a:lvl5pPr algn="ctr" defTabSz="957263" rtl="0" eaLnBrk="0" fontAlgn="base" hangingPunct="0">
              <a:spcBef>
                <a:spcPct val="0"/>
              </a:spcBef>
              <a:spcAft>
                <a:spcPct val="0"/>
              </a:spcAft>
              <a:defRPr sz="2900" b="1">
                <a:solidFill>
                  <a:schemeClr val="bg1"/>
                </a:solidFill>
                <a:latin typeface="Arial" charset="0"/>
              </a:defRPr>
            </a:lvl5pPr>
            <a:lvl6pPr marL="457200" algn="ctr" defTabSz="957263" rtl="0" eaLnBrk="1" fontAlgn="base" hangingPunct="1">
              <a:spcBef>
                <a:spcPct val="0"/>
              </a:spcBef>
              <a:spcAft>
                <a:spcPct val="0"/>
              </a:spcAft>
              <a:defRPr sz="2900" b="1">
                <a:solidFill>
                  <a:schemeClr val="bg1"/>
                </a:solidFill>
                <a:latin typeface="Arial" charset="0"/>
              </a:defRPr>
            </a:lvl6pPr>
            <a:lvl7pPr marL="914400" algn="ctr" defTabSz="957263" rtl="0" eaLnBrk="1" fontAlgn="base" hangingPunct="1">
              <a:spcBef>
                <a:spcPct val="0"/>
              </a:spcBef>
              <a:spcAft>
                <a:spcPct val="0"/>
              </a:spcAft>
              <a:defRPr sz="2900" b="1">
                <a:solidFill>
                  <a:schemeClr val="bg1"/>
                </a:solidFill>
                <a:latin typeface="Arial" charset="0"/>
              </a:defRPr>
            </a:lvl7pPr>
            <a:lvl8pPr marL="1371600" algn="ctr" defTabSz="957263" rtl="0" eaLnBrk="1" fontAlgn="base" hangingPunct="1">
              <a:spcBef>
                <a:spcPct val="0"/>
              </a:spcBef>
              <a:spcAft>
                <a:spcPct val="0"/>
              </a:spcAft>
              <a:defRPr sz="2900" b="1">
                <a:solidFill>
                  <a:schemeClr val="bg1"/>
                </a:solidFill>
                <a:latin typeface="Arial" charset="0"/>
              </a:defRPr>
            </a:lvl8pPr>
            <a:lvl9pPr marL="1828800" algn="ctr" defTabSz="957263" rtl="0" eaLnBrk="1" fontAlgn="base" hangingPunct="1">
              <a:spcBef>
                <a:spcPct val="0"/>
              </a:spcBef>
              <a:spcAft>
                <a:spcPct val="0"/>
              </a:spcAft>
              <a:defRPr sz="2900" b="1">
                <a:solidFill>
                  <a:schemeClr val="bg1"/>
                </a:solidFill>
                <a:latin typeface="Arial" charset="0"/>
              </a:defRPr>
            </a:lvl9pPr>
          </a:lstStyle>
          <a:p>
            <a:pPr rtl="1" eaLnBrk="1" hangingPunct="1"/>
            <a:r>
              <a:rPr lang="ar-DZ" sz="2000" dirty="0" smtClean="0"/>
              <a:t/>
            </a:r>
            <a:br>
              <a:rPr lang="ar-DZ" sz="2000" dirty="0" smtClean="0"/>
            </a:br>
            <a:r>
              <a:rPr lang="ar-DZ" sz="2400" dirty="0" smtClean="0"/>
              <a:t/>
            </a:r>
            <a:br>
              <a:rPr lang="ar-DZ" sz="2400" dirty="0" smtClean="0"/>
            </a:br>
            <a:r>
              <a:rPr lang="ar-DZ" sz="4000" dirty="0" smtClean="0">
                <a:solidFill>
                  <a:schemeClr val="tx1">
                    <a:lumMod val="60000"/>
                    <a:lumOff val="40000"/>
                  </a:schemeClr>
                </a:solidFill>
                <a:latin typeface="Traditional Arabic" pitchFamily="18" charset="-78"/>
                <a:cs typeface="Traditional Arabic" pitchFamily="18" charset="-78"/>
              </a:rPr>
              <a:t>مخاطر </a:t>
            </a:r>
            <a:r>
              <a:rPr lang="ar-DZ" sz="4000" dirty="0">
                <a:solidFill>
                  <a:schemeClr val="tx1">
                    <a:lumMod val="60000"/>
                    <a:lumOff val="40000"/>
                  </a:schemeClr>
                </a:solidFill>
                <a:latin typeface="Traditional Arabic" pitchFamily="18" charset="-78"/>
                <a:cs typeface="Traditional Arabic" pitchFamily="18" charset="-78"/>
              </a:rPr>
              <a:t>عدم الامتثال</a:t>
            </a:r>
            <a:r>
              <a:rPr lang="ar-DZ" sz="2400" dirty="0" smtClean="0"/>
              <a:t/>
            </a:r>
            <a:br>
              <a:rPr lang="ar-DZ" sz="2400" dirty="0" smtClean="0"/>
            </a:br>
            <a:r>
              <a:rPr lang="fr-FR" sz="2400" kern="1200" dirty="0" smtClean="0">
                <a:solidFill>
                  <a:schemeClr val="tx1"/>
                </a:solidFill>
                <a:latin typeface="Arial" charset="0"/>
                <a:ea typeface="+mn-ea"/>
                <a:cs typeface="Arial" charset="0"/>
              </a:rPr>
              <a:t/>
            </a:r>
            <a:br>
              <a:rPr lang="fr-FR" sz="2400" kern="1200" dirty="0" smtClean="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911510" y="417166"/>
            <a:ext cx="7392987" cy="563562"/>
          </a:xfrm>
          <a:solidFill>
            <a:schemeClr val="bg1"/>
          </a:solidFill>
        </p:spPr>
        <p:txBody>
          <a:bodyPr/>
          <a:lstStyle/>
          <a:p>
            <a:pPr rtl="1" eaLnBrk="1" hangingPunct="1"/>
            <a:r>
              <a:rPr lang="ar-DZ" sz="2000" dirty="0" smtClean="0"/>
              <a:t/>
            </a:r>
            <a:br>
              <a:rPr lang="ar-DZ" sz="2000" dirty="0" smtClean="0"/>
            </a:br>
            <a:r>
              <a:rPr lang="ar-DZ" sz="2400" dirty="0"/>
              <a:t/>
            </a:r>
            <a:br>
              <a:rPr lang="ar-DZ" sz="2400" dirty="0"/>
            </a:br>
            <a:r>
              <a:rPr lang="ar-DZ" sz="4000" dirty="0" smtClean="0">
                <a:solidFill>
                  <a:schemeClr val="tx1">
                    <a:lumMod val="60000"/>
                    <a:lumOff val="40000"/>
                  </a:schemeClr>
                </a:solidFill>
                <a:latin typeface="Traditional Arabic" pitchFamily="18" charset="-78"/>
                <a:cs typeface="Traditional Arabic" pitchFamily="18" charset="-78"/>
              </a:rPr>
              <a:t>أهمية </a:t>
            </a:r>
            <a:r>
              <a:rPr lang="ar-DZ" sz="4000" dirty="0">
                <a:solidFill>
                  <a:schemeClr val="tx1">
                    <a:lumMod val="60000"/>
                    <a:lumOff val="40000"/>
                  </a:schemeClr>
                </a:solidFill>
                <a:latin typeface="Traditional Arabic" pitchFamily="18" charset="-78"/>
                <a:cs typeface="Traditional Arabic" pitchFamily="18" charset="-78"/>
              </a:rPr>
              <a:t>وظيفة الامتثال </a:t>
            </a:r>
            <a:r>
              <a:rPr lang="ar-DZ" sz="2400" dirty="0" smtClean="0"/>
              <a:t/>
            </a:r>
            <a:br>
              <a:rPr lang="ar-DZ" sz="2400" dirty="0" smtClean="0"/>
            </a:br>
            <a:r>
              <a:rPr lang="fr-FR" sz="2400" kern="1200" dirty="0">
                <a:solidFill>
                  <a:schemeClr val="tx1"/>
                </a:solidFill>
                <a:latin typeface="Arial" charset="0"/>
                <a:ea typeface="+mn-ea"/>
                <a:cs typeface="Arial" charset="0"/>
              </a:rPr>
              <a:t/>
            </a:r>
            <a:br>
              <a:rPr lang="fr-FR" sz="2400" kern="1200" dirty="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pPr/>
              <a:t>4</a:t>
            </a:fld>
            <a:endParaRPr lang="en-US" altLang="ar-DZ" sz="1300" smtClean="0"/>
          </a:p>
        </p:txBody>
      </p:sp>
      <p:sp>
        <p:nvSpPr>
          <p:cNvPr id="3" name="Rectangle 2"/>
          <p:cNvSpPr/>
          <p:nvPr/>
        </p:nvSpPr>
        <p:spPr>
          <a:xfrm>
            <a:off x="827583" y="1412776"/>
            <a:ext cx="7984153" cy="5016758"/>
          </a:xfrm>
          <a:prstGeom prst="rect">
            <a:avLst/>
          </a:prstGeom>
        </p:spPr>
        <p:txBody>
          <a:bodyPr wrap="square">
            <a:spAutoFit/>
          </a:bodyPr>
          <a:lstStyle/>
          <a:p>
            <a:pPr lvl="0" algn="r" rtl="1"/>
            <a:r>
              <a:rPr lang="ar-DZ" sz="3200" dirty="0">
                <a:latin typeface="Traditional Arabic" pitchFamily="18" charset="-78"/>
                <a:cs typeface="Traditional Arabic" pitchFamily="18" charset="-78"/>
              </a:rPr>
              <a:t>تعتبر وظيفة الامتثال أحد أسس وعوامل نجاح البنوك، كونها تلعب دورا أساسيا في المحافظة على سمعتها ومصداقيتها، وعلى مصالح المساهمين والمودعين وتوفر الحماية من العقوبات، وذلك من خلال قيامها ومساهمتها بما يلي  : </a:t>
            </a:r>
          </a:p>
          <a:p>
            <a:pPr lvl="0" algn="r" rtl="1"/>
            <a:r>
              <a:rPr lang="ar-DZ" sz="3200" dirty="0">
                <a:latin typeface="Traditional Arabic" pitchFamily="18" charset="-78"/>
                <a:cs typeface="Traditional Arabic" pitchFamily="18" charset="-78"/>
              </a:rPr>
              <a:t>-	درء مخاطر عدم الامتثال وبوجه الخصوص كل ما يرتبط بعدم الامتثال للقوانين و التنظيمات الصادرة عن الجهات الرقابية ومخاطر السمعة ومخاطر العقوبات المالية والقضائية؛</a:t>
            </a:r>
          </a:p>
          <a:p>
            <a:pPr lvl="0" algn="r" rtl="1"/>
            <a:r>
              <a:rPr lang="ar-DZ" sz="3200" dirty="0">
                <a:latin typeface="Traditional Arabic" pitchFamily="18" charset="-78"/>
                <a:cs typeface="Traditional Arabic" pitchFamily="18" charset="-78"/>
              </a:rPr>
              <a:t>-	توطيد العلاقة مع الجهات الرقابية وتعزيزها فهي الجهة الأكثر قدرة في البنك بالتواصل مع الجهات الرقابية وتفسير تعليماتها والسعي للحث على الالتزام بكافة التعليمات </a:t>
            </a:r>
            <a:r>
              <a:rPr lang="ar-DZ" sz="3200" dirty="0" smtClean="0">
                <a:latin typeface="Traditional Arabic" pitchFamily="18" charset="-78"/>
                <a:cs typeface="Traditional Arabic" pitchFamily="18" charset="-78"/>
              </a:rPr>
              <a:t>؛</a:t>
            </a:r>
            <a:endParaRPr lang="ar-DZ"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1307404471"/>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911510" y="417166"/>
            <a:ext cx="7392987" cy="563562"/>
          </a:xfrm>
          <a:solidFill>
            <a:schemeClr val="bg1"/>
          </a:solidFill>
        </p:spPr>
        <p:txBody>
          <a:bodyPr/>
          <a:lstStyle/>
          <a:p>
            <a:pPr rtl="1" eaLnBrk="1" hangingPunct="1"/>
            <a:r>
              <a:rPr lang="ar-DZ" sz="2000" dirty="0" smtClean="0"/>
              <a:t/>
            </a:r>
            <a:br>
              <a:rPr lang="ar-DZ" sz="2000" dirty="0" smtClean="0"/>
            </a:br>
            <a:r>
              <a:rPr lang="ar-DZ" sz="2400" dirty="0"/>
              <a:t/>
            </a:r>
            <a:br>
              <a:rPr lang="ar-DZ" sz="2400" dirty="0"/>
            </a:br>
            <a:r>
              <a:rPr lang="ar-DZ" sz="4000" dirty="0" smtClean="0">
                <a:solidFill>
                  <a:schemeClr val="tx1">
                    <a:lumMod val="60000"/>
                    <a:lumOff val="40000"/>
                  </a:schemeClr>
                </a:solidFill>
                <a:latin typeface="Traditional Arabic" pitchFamily="18" charset="-78"/>
                <a:cs typeface="Traditional Arabic" pitchFamily="18" charset="-78"/>
              </a:rPr>
              <a:t>أهمية </a:t>
            </a:r>
            <a:r>
              <a:rPr lang="ar-DZ" sz="4000" dirty="0">
                <a:solidFill>
                  <a:schemeClr val="tx1">
                    <a:lumMod val="60000"/>
                    <a:lumOff val="40000"/>
                  </a:schemeClr>
                </a:solidFill>
                <a:latin typeface="Traditional Arabic" pitchFamily="18" charset="-78"/>
                <a:cs typeface="Traditional Arabic" pitchFamily="18" charset="-78"/>
              </a:rPr>
              <a:t>وظيفة الامتثال </a:t>
            </a:r>
            <a:r>
              <a:rPr lang="ar-DZ" sz="2400" dirty="0" smtClean="0"/>
              <a:t/>
            </a:r>
            <a:br>
              <a:rPr lang="ar-DZ" sz="2400" dirty="0" smtClean="0"/>
            </a:br>
            <a:r>
              <a:rPr lang="fr-FR" sz="2400" kern="1200" dirty="0">
                <a:solidFill>
                  <a:schemeClr val="tx1"/>
                </a:solidFill>
                <a:latin typeface="Arial" charset="0"/>
                <a:ea typeface="+mn-ea"/>
                <a:cs typeface="Arial" charset="0"/>
              </a:rPr>
              <a:t/>
            </a:r>
            <a:br>
              <a:rPr lang="fr-FR" sz="2400" kern="1200" dirty="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5</a:t>
            </a:fld>
            <a:endParaRPr lang="en-US" altLang="ar-DZ" sz="1300" smtClean="0">
              <a:solidFill>
                <a:srgbClr val="000066"/>
              </a:solidFill>
            </a:endParaRPr>
          </a:p>
        </p:txBody>
      </p:sp>
      <p:sp>
        <p:nvSpPr>
          <p:cNvPr id="3" name="Rectangle 2"/>
          <p:cNvSpPr/>
          <p:nvPr/>
        </p:nvSpPr>
        <p:spPr>
          <a:xfrm>
            <a:off x="827583" y="1412776"/>
            <a:ext cx="7984153" cy="4524315"/>
          </a:xfrm>
          <a:prstGeom prst="rect">
            <a:avLst/>
          </a:prstGeom>
        </p:spPr>
        <p:txBody>
          <a:bodyPr wrap="square">
            <a:spAutoFit/>
          </a:bodyPr>
          <a:lstStyle/>
          <a:p>
            <a:pPr algn="r" rtl="1"/>
            <a:r>
              <a:rPr lang="ar-DZ" sz="3200" dirty="0" smtClean="0">
                <a:solidFill>
                  <a:srgbClr val="000066"/>
                </a:solidFill>
                <a:latin typeface="Traditional Arabic" pitchFamily="18" charset="-78"/>
                <a:cs typeface="Traditional Arabic" pitchFamily="18" charset="-78"/>
              </a:rPr>
              <a:t>-</a:t>
            </a:r>
            <a:r>
              <a:rPr lang="ar-DZ" sz="3200" dirty="0">
                <a:solidFill>
                  <a:srgbClr val="000066"/>
                </a:solidFill>
                <a:latin typeface="Traditional Arabic" pitchFamily="18" charset="-78"/>
                <a:cs typeface="Traditional Arabic" pitchFamily="18" charset="-78"/>
              </a:rPr>
              <a:t>	إرساء مبادئ نهج الإدارة السليمة في البنوك؛ </a:t>
            </a:r>
          </a:p>
          <a:p>
            <a:pPr algn="r" rtl="1"/>
            <a:r>
              <a:rPr lang="ar-DZ" sz="3200" dirty="0">
                <a:solidFill>
                  <a:srgbClr val="000066"/>
                </a:solidFill>
                <a:latin typeface="Traditional Arabic" pitchFamily="18" charset="-78"/>
                <a:cs typeface="Traditional Arabic" pitchFamily="18" charset="-78"/>
              </a:rPr>
              <a:t>-	إيجاد الآليات والأطر التي تكفل مواجهة الجرائم المالية وبوجه خاص مسئوليتها عن مكافحة عمليات تبيض الأموال وتمويل الإرهاب، و حتى على المستوى الدولي كما برز مؤخرا في القانون الضريبي الأمريكي </a:t>
            </a:r>
            <a:r>
              <a:rPr lang="fr-FR" sz="3200" dirty="0">
                <a:solidFill>
                  <a:srgbClr val="000066"/>
                </a:solidFill>
                <a:latin typeface="Traditional Arabic" pitchFamily="18" charset="-78"/>
                <a:cs typeface="Traditional Arabic" pitchFamily="18" charset="-78"/>
              </a:rPr>
              <a:t>FATCA؛</a:t>
            </a:r>
          </a:p>
          <a:p>
            <a:pPr algn="r" rtl="1"/>
            <a:r>
              <a:rPr lang="fr-FR" sz="3200" dirty="0">
                <a:solidFill>
                  <a:srgbClr val="000066"/>
                </a:solidFill>
                <a:latin typeface="Traditional Arabic" pitchFamily="18" charset="-78"/>
                <a:cs typeface="Traditional Arabic" pitchFamily="18" charset="-78"/>
              </a:rPr>
              <a:t>-	</a:t>
            </a:r>
            <a:r>
              <a:rPr lang="ar-DZ" sz="3200" dirty="0">
                <a:solidFill>
                  <a:srgbClr val="000066"/>
                </a:solidFill>
                <a:latin typeface="Traditional Arabic" pitchFamily="18" charset="-78"/>
                <a:cs typeface="Traditional Arabic" pitchFamily="18" charset="-78"/>
              </a:rPr>
              <a:t>المحافظة على القيم والممارسات المهنية في العمل المصرفي ؛</a:t>
            </a:r>
          </a:p>
          <a:p>
            <a:pPr algn="r" rtl="1"/>
            <a:r>
              <a:rPr lang="ar-DZ" sz="3200" dirty="0">
                <a:solidFill>
                  <a:srgbClr val="000066"/>
                </a:solidFill>
                <a:latin typeface="Traditional Arabic" pitchFamily="18" charset="-78"/>
                <a:cs typeface="Traditional Arabic" pitchFamily="18" charset="-78"/>
              </a:rPr>
              <a:t>-	تعريف وتوثيق وتقييم مخاطر الامتثال المرتبط بأنشطة البنك وكذا تلك المرتبطة باستحداث منتوج مصرفي جديد؛</a:t>
            </a:r>
          </a:p>
          <a:p>
            <a:pPr algn="r" rtl="1"/>
            <a:r>
              <a:rPr lang="ar-DZ" sz="3200" dirty="0">
                <a:solidFill>
                  <a:srgbClr val="000066"/>
                </a:solidFill>
                <a:latin typeface="Traditional Arabic" pitchFamily="18" charset="-78"/>
                <a:cs typeface="Traditional Arabic" pitchFamily="18" charset="-78"/>
              </a:rPr>
              <a:t>-	تثقيف الموظفين حول مواضيع الامتثال وإعداد إرشادات مكتوبة بهذا الخصوص.</a:t>
            </a:r>
          </a:p>
        </p:txBody>
      </p:sp>
    </p:spTree>
    <p:extLst>
      <p:ext uri="{BB962C8B-B14F-4D97-AF65-F5344CB8AC3E}">
        <p14:creationId xmlns:p14="http://schemas.microsoft.com/office/powerpoint/2010/main" val="1787246951"/>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911510" y="417166"/>
            <a:ext cx="7392987" cy="563562"/>
          </a:xfrm>
          <a:solidFill>
            <a:schemeClr val="bg1"/>
          </a:solidFill>
        </p:spPr>
        <p:txBody>
          <a:bodyPr/>
          <a:lstStyle/>
          <a:p>
            <a:pPr rtl="1" eaLnBrk="1" hangingPunct="1"/>
            <a:r>
              <a:rPr lang="ar-DZ" sz="2000" dirty="0" smtClean="0"/>
              <a:t/>
            </a:r>
            <a:br>
              <a:rPr lang="ar-DZ" sz="2000" dirty="0" smtClean="0"/>
            </a:br>
            <a:r>
              <a:rPr lang="ar-DZ" sz="2400" dirty="0"/>
              <a:t/>
            </a:r>
            <a:br>
              <a:rPr lang="ar-DZ" sz="2400" dirty="0"/>
            </a:br>
            <a:r>
              <a:rPr lang="ar-DZ" sz="4000" dirty="0" smtClean="0">
                <a:solidFill>
                  <a:schemeClr val="tx1">
                    <a:lumMod val="60000"/>
                    <a:lumOff val="40000"/>
                  </a:schemeClr>
                </a:solidFill>
                <a:latin typeface="Traditional Arabic" pitchFamily="18" charset="-78"/>
                <a:cs typeface="Traditional Arabic" pitchFamily="18" charset="-78"/>
              </a:rPr>
              <a:t>مبادى الامتثال </a:t>
            </a:r>
            <a:r>
              <a:rPr lang="ar-DZ" sz="2400" dirty="0" smtClean="0"/>
              <a:t/>
            </a:r>
            <a:br>
              <a:rPr lang="ar-DZ" sz="2400" dirty="0" smtClean="0"/>
            </a:br>
            <a:r>
              <a:rPr lang="fr-FR" sz="2400" kern="1200" dirty="0">
                <a:solidFill>
                  <a:schemeClr val="tx1"/>
                </a:solidFill>
                <a:latin typeface="Arial" charset="0"/>
                <a:ea typeface="+mn-ea"/>
                <a:cs typeface="Arial" charset="0"/>
              </a:rPr>
              <a:t/>
            </a:r>
            <a:br>
              <a:rPr lang="fr-FR" sz="2400" kern="1200" dirty="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6</a:t>
            </a:fld>
            <a:endParaRPr lang="en-US" altLang="ar-DZ" sz="1300" smtClean="0">
              <a:solidFill>
                <a:srgbClr val="000066"/>
              </a:solidFill>
            </a:endParaRPr>
          </a:p>
        </p:txBody>
      </p:sp>
      <p:pic>
        <p:nvPicPr>
          <p:cNvPr id="5" name="Image 4"/>
          <p:cNvPicPr/>
          <p:nvPr/>
        </p:nvPicPr>
        <p:blipFill>
          <a:blip r:embed="rId3">
            <a:extLst>
              <a:ext uri="{28A0092B-C50C-407E-A947-70E740481C1C}">
                <a14:useLocalDpi xmlns:a14="http://schemas.microsoft.com/office/drawing/2010/main" val="0"/>
              </a:ext>
            </a:extLst>
          </a:blip>
          <a:srcRect/>
          <a:stretch>
            <a:fillRect/>
          </a:stretch>
        </p:blipFill>
        <p:spPr bwMode="auto">
          <a:xfrm>
            <a:off x="611560" y="1628800"/>
            <a:ext cx="8532440" cy="4400699"/>
          </a:xfrm>
          <a:prstGeom prst="rect">
            <a:avLst/>
          </a:prstGeom>
          <a:noFill/>
          <a:ln>
            <a:noFill/>
          </a:ln>
        </p:spPr>
      </p:pic>
    </p:spTree>
    <p:extLst>
      <p:ext uri="{BB962C8B-B14F-4D97-AF65-F5344CB8AC3E}">
        <p14:creationId xmlns:p14="http://schemas.microsoft.com/office/powerpoint/2010/main" val="3022669366"/>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7</a:t>
            </a:fld>
            <a:endParaRPr lang="en-US" altLang="ar-DZ" sz="1300" smtClean="0">
              <a:solidFill>
                <a:srgbClr val="000066"/>
              </a:solidFill>
            </a:endParaRPr>
          </a:p>
        </p:txBody>
      </p:sp>
      <p:sp>
        <p:nvSpPr>
          <p:cNvPr id="3" name="Rectangle 2"/>
          <p:cNvSpPr/>
          <p:nvPr/>
        </p:nvSpPr>
        <p:spPr>
          <a:xfrm>
            <a:off x="386801" y="1412776"/>
            <a:ext cx="8424936" cy="4524315"/>
          </a:xfrm>
          <a:prstGeom prst="rect">
            <a:avLst/>
          </a:prstGeom>
        </p:spPr>
        <p:txBody>
          <a:bodyPr wrap="square">
            <a:spAutoFit/>
          </a:bodyPr>
          <a:lstStyle/>
          <a:p>
            <a:pPr algn="r" rtl="1"/>
            <a:r>
              <a:rPr lang="ar-DZ" sz="3200" dirty="0" smtClean="0">
                <a:solidFill>
                  <a:srgbClr val="000066"/>
                </a:solidFill>
                <a:latin typeface="Traditional Arabic" pitchFamily="18" charset="-78"/>
                <a:cs typeface="Traditional Arabic" pitchFamily="18" charset="-78"/>
              </a:rPr>
              <a:t> </a:t>
            </a:r>
            <a:r>
              <a:rPr lang="ar-DZ" sz="3200" b="1" dirty="0">
                <a:latin typeface="Traditional Arabic" pitchFamily="18" charset="-78"/>
                <a:cs typeface="Traditional Arabic" pitchFamily="18" charset="-78"/>
              </a:rPr>
              <a:t>المبدأ </a:t>
            </a:r>
            <a:r>
              <a:rPr lang="ar-DZ" sz="3200" b="1" dirty="0" err="1">
                <a:latin typeface="Traditional Arabic" pitchFamily="18" charset="-78"/>
                <a:cs typeface="Traditional Arabic" pitchFamily="18" charset="-78"/>
              </a:rPr>
              <a:t>الأول:مسؤوليات</a:t>
            </a:r>
            <a:r>
              <a:rPr lang="ar-DZ" sz="3200" b="1" dirty="0">
                <a:latin typeface="Traditional Arabic" pitchFamily="18" charset="-78"/>
                <a:cs typeface="Traditional Arabic" pitchFamily="18" charset="-78"/>
              </a:rPr>
              <a:t> مجلس الإدارة:</a:t>
            </a:r>
            <a:r>
              <a:rPr lang="ar-DZ" sz="3200" dirty="0">
                <a:latin typeface="Traditional Arabic" pitchFamily="18" charset="-78"/>
                <a:cs typeface="Traditional Arabic" pitchFamily="18" charset="-78"/>
              </a:rPr>
              <a:t> يتحمل مجلس الإدارة مسؤولية الإشراف على إدارة مخطر الامتثال و المصادقة على سياسة الامتثال ، كما يجب على المجلس أو إحدى لجانه مراجعة سنوية على الأقل لسياسة الامتثال وكيفية تطبيقها لتقويم كيفية إدارة البنك لمخطر الامتثال </a:t>
            </a:r>
            <a:endParaRPr lang="ar-DZ" sz="3200" dirty="0" smtClean="0">
              <a:latin typeface="Traditional Arabic" pitchFamily="18" charset="-78"/>
              <a:cs typeface="Traditional Arabic" pitchFamily="18" charset="-78"/>
            </a:endParaRPr>
          </a:p>
          <a:p>
            <a:pPr algn="r" rtl="1"/>
            <a:r>
              <a:rPr lang="ar-DZ" sz="3200" b="1" dirty="0">
                <a:latin typeface="Traditional Arabic" pitchFamily="18" charset="-78"/>
                <a:cs typeface="Traditional Arabic" pitchFamily="18" charset="-78"/>
              </a:rPr>
              <a:t>المبدأ الثاني: مسؤوليات الإدارة العليا: </a:t>
            </a:r>
            <a:r>
              <a:rPr lang="ar-DZ" sz="3200" dirty="0">
                <a:latin typeface="Traditional Arabic" pitchFamily="18" charset="-78"/>
                <a:cs typeface="Traditional Arabic" pitchFamily="18" charset="-78"/>
              </a:rPr>
              <a:t>تسهر الإدارة العليا على وضع سياسة الامتثال ومتابعة مدى تنفيذ هذه السياسة، ووضع الخطط التصحيحية في حالة وجود أي قصور، كما أنها تسهر على وضوح وشفافية السياسات المتبعة بما يضمن حقوق الموظفين، ومتابعة رفع التقارير إلى مجلس الإدارة حول مخاطر الامتثال واللجوء إلى إجراءات تأديبية إذا تطلب الأمر</a:t>
            </a:r>
            <a:endParaRPr lang="fr-FR" sz="3200" dirty="0">
              <a:latin typeface="Traditional Arabic" pitchFamily="18" charset="-78"/>
              <a:cs typeface="Traditional Arabic" pitchFamily="18" charset="-78"/>
            </a:endParaRPr>
          </a:p>
        </p:txBody>
      </p:sp>
      <p:sp>
        <p:nvSpPr>
          <p:cNvPr id="5" name="Titre 1"/>
          <p:cNvSpPr>
            <a:spLocks noGrp="1"/>
          </p:cNvSpPr>
          <p:nvPr>
            <p:ph type="title"/>
          </p:nvPr>
        </p:nvSpPr>
        <p:spPr>
          <a:xfrm>
            <a:off x="1055105" y="188640"/>
            <a:ext cx="7392987" cy="779586"/>
          </a:xfrm>
          <a:solidFill>
            <a:schemeClr val="bg1"/>
          </a:solidFill>
        </p:spPr>
        <p:txBody>
          <a:bodyPr/>
          <a:lstStyle/>
          <a:p>
            <a:pPr rtl="1" eaLnBrk="1" hangingPunct="1"/>
            <a:r>
              <a:rPr lang="ar-DZ" sz="2000" dirty="0" smtClean="0"/>
              <a:t/>
            </a:r>
            <a:br>
              <a:rPr lang="ar-DZ" sz="2000" dirty="0" smtClean="0"/>
            </a:br>
            <a:r>
              <a:rPr lang="ar-DZ" sz="2400" dirty="0" smtClean="0"/>
              <a:t/>
            </a:r>
            <a:br>
              <a:rPr lang="ar-DZ" sz="2400" dirty="0" smtClean="0"/>
            </a:br>
            <a:r>
              <a:rPr lang="ar-DZ" sz="4000" dirty="0" smtClean="0">
                <a:solidFill>
                  <a:schemeClr val="tx1">
                    <a:lumMod val="60000"/>
                    <a:lumOff val="40000"/>
                  </a:schemeClr>
                </a:solidFill>
                <a:latin typeface="Traditional Arabic" pitchFamily="18" charset="-78"/>
                <a:cs typeface="Traditional Arabic" pitchFamily="18" charset="-78"/>
              </a:rPr>
              <a:t>مبادئ الامتثال</a:t>
            </a:r>
            <a:r>
              <a:rPr lang="ar-DZ" sz="2400" dirty="0" smtClean="0"/>
              <a:t/>
            </a:r>
            <a:br>
              <a:rPr lang="ar-DZ" sz="2400" dirty="0" smtClean="0"/>
            </a:br>
            <a:r>
              <a:rPr lang="fr-FR" sz="2400" kern="1200" dirty="0">
                <a:solidFill>
                  <a:schemeClr val="tx1"/>
                </a:solidFill>
                <a:latin typeface="Arial" charset="0"/>
                <a:ea typeface="+mn-ea"/>
                <a:cs typeface="Arial" charset="0"/>
              </a:rPr>
              <a:t/>
            </a:r>
            <a:br>
              <a:rPr lang="fr-FR" sz="2400" kern="1200" dirty="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Tree>
    <p:extLst>
      <p:ext uri="{BB962C8B-B14F-4D97-AF65-F5344CB8AC3E}">
        <p14:creationId xmlns:p14="http://schemas.microsoft.com/office/powerpoint/2010/main" val="3084531568"/>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8</a:t>
            </a:fld>
            <a:endParaRPr lang="en-US" altLang="ar-DZ" sz="1300" smtClean="0">
              <a:solidFill>
                <a:srgbClr val="000066"/>
              </a:solidFill>
            </a:endParaRPr>
          </a:p>
        </p:txBody>
      </p:sp>
      <p:sp>
        <p:nvSpPr>
          <p:cNvPr id="3" name="Rectangle 2"/>
          <p:cNvSpPr/>
          <p:nvPr/>
        </p:nvSpPr>
        <p:spPr>
          <a:xfrm>
            <a:off x="539552" y="620688"/>
            <a:ext cx="8424936" cy="5016758"/>
          </a:xfrm>
          <a:prstGeom prst="rect">
            <a:avLst/>
          </a:prstGeom>
        </p:spPr>
        <p:txBody>
          <a:bodyPr wrap="square">
            <a:spAutoFit/>
          </a:bodyPr>
          <a:lstStyle/>
          <a:p>
            <a:pPr algn="r" rtl="1"/>
            <a:r>
              <a:rPr lang="ar-DZ" sz="3200" dirty="0">
                <a:solidFill>
                  <a:srgbClr val="000066"/>
                </a:solidFill>
                <a:latin typeface="Traditional Arabic" pitchFamily="18" charset="-78"/>
                <a:cs typeface="Traditional Arabic" pitchFamily="18" charset="-78"/>
              </a:rPr>
              <a:t> </a:t>
            </a:r>
            <a:r>
              <a:rPr lang="ar-DZ" sz="3200" b="1" dirty="0">
                <a:latin typeface="Traditional Arabic" pitchFamily="18" charset="-78"/>
                <a:cs typeface="Traditional Arabic" pitchFamily="18" charset="-78"/>
              </a:rPr>
              <a:t>المبدأ الثالث: سياسة الامتثال:</a:t>
            </a:r>
            <a:r>
              <a:rPr lang="ar-DZ" sz="3200" dirty="0">
                <a:latin typeface="Traditional Arabic" pitchFamily="18" charset="-78"/>
                <a:cs typeface="Traditional Arabic" pitchFamily="18" charset="-78"/>
              </a:rPr>
              <a:t> تقع على الإدارة العليا مسؤولية إنشاء وظيفة امتثال دائمة وفعالة كجزء من سياسة الامتثال مع مراعاة توفر الموارد البشرية والمادية </a:t>
            </a:r>
            <a:r>
              <a:rPr lang="ar-DZ" sz="3200" dirty="0" smtClean="0">
                <a:latin typeface="Traditional Arabic" pitchFamily="18" charset="-78"/>
                <a:cs typeface="Traditional Arabic" pitchFamily="18" charset="-78"/>
              </a:rPr>
              <a:t>الأزمة</a:t>
            </a:r>
          </a:p>
          <a:p>
            <a:pPr lvl="0" algn="r" rtl="1"/>
            <a:r>
              <a:rPr lang="ar-DZ" sz="3200" b="1" dirty="0">
                <a:latin typeface="Traditional Arabic" pitchFamily="18" charset="-78"/>
                <a:cs typeface="Traditional Arabic" pitchFamily="18" charset="-78"/>
              </a:rPr>
              <a:t>مبدأ الرابع: مهام وظيفة الامتثال:</a:t>
            </a:r>
            <a:r>
              <a:rPr lang="ar-DZ" sz="3200" dirty="0">
                <a:latin typeface="Traditional Arabic" pitchFamily="18" charset="-78"/>
                <a:cs typeface="Traditional Arabic" pitchFamily="18" charset="-78"/>
              </a:rPr>
              <a:t> ولتحديد هذه المهام يستلزم ضرورة وجود ميثاق أو أي وثيقة رسمية أخرى يصادق عليها مجلس الإدارة بحيث يتم فيها ترتيب الصلاحيات وتثبيت استقلالية الوظيفة واستمراريتها؛ </a:t>
            </a:r>
            <a:endParaRPr lang="fr-FR" sz="3200" dirty="0">
              <a:latin typeface="Traditional Arabic" pitchFamily="18" charset="-78"/>
              <a:cs typeface="Traditional Arabic" pitchFamily="18" charset="-78"/>
            </a:endParaRPr>
          </a:p>
          <a:p>
            <a:pPr algn="r" rtl="1"/>
            <a:r>
              <a:rPr lang="ar-DZ" sz="3200" b="1" dirty="0">
                <a:latin typeface="Traditional Arabic" pitchFamily="18" charset="-78"/>
                <a:cs typeface="Traditional Arabic" pitchFamily="18" charset="-78"/>
              </a:rPr>
              <a:t>المبدأ </a:t>
            </a:r>
            <a:r>
              <a:rPr lang="ar-DZ" sz="3200" b="1" dirty="0" err="1">
                <a:latin typeface="Traditional Arabic" pitchFamily="18" charset="-78"/>
                <a:cs typeface="Traditional Arabic" pitchFamily="18" charset="-78"/>
              </a:rPr>
              <a:t>الخامس:الاستقلالية</a:t>
            </a:r>
            <a:r>
              <a:rPr lang="ar-DZ" sz="3200" b="1" dirty="0">
                <a:latin typeface="Traditional Arabic" pitchFamily="18" charset="-78"/>
                <a:cs typeface="Traditional Arabic" pitchFamily="18" charset="-78"/>
              </a:rPr>
              <a:t>:</a:t>
            </a:r>
            <a:r>
              <a:rPr lang="ar-DZ" sz="3200" dirty="0">
                <a:latin typeface="Traditional Arabic" pitchFamily="18" charset="-78"/>
                <a:cs typeface="Traditional Arabic" pitchFamily="18" charset="-78"/>
              </a:rPr>
              <a:t> يجب أن يكون لوظيفة الامتثال وضع رسمي ضمن الهيكل التنظيمي، يمنحها الاستقلالية التامة والصلاحية الكاملة في الاطلاع على جميع البيانات والمعلومات والتقارير في البنك والاتصال المباشر مع جميع العاملين والمستويات الإدارية والوقوف على أسباب المخالفات</a:t>
            </a:r>
            <a:endParaRPr lang="fr-FR" sz="3200" dirty="0">
              <a:solidFill>
                <a:srgbClr val="000066"/>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3084531568"/>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9</a:t>
            </a:fld>
            <a:endParaRPr lang="en-US" altLang="ar-DZ" sz="1300" smtClean="0">
              <a:solidFill>
                <a:srgbClr val="000066"/>
              </a:solidFill>
            </a:endParaRPr>
          </a:p>
        </p:txBody>
      </p:sp>
      <p:sp>
        <p:nvSpPr>
          <p:cNvPr id="3" name="Rectangle 2"/>
          <p:cNvSpPr/>
          <p:nvPr/>
        </p:nvSpPr>
        <p:spPr>
          <a:xfrm>
            <a:off x="410846" y="404664"/>
            <a:ext cx="8424936" cy="5016758"/>
          </a:xfrm>
          <a:prstGeom prst="rect">
            <a:avLst/>
          </a:prstGeom>
        </p:spPr>
        <p:txBody>
          <a:bodyPr wrap="square">
            <a:spAutoFit/>
          </a:bodyPr>
          <a:lstStyle/>
          <a:p>
            <a:pPr algn="r" rtl="1"/>
            <a:r>
              <a:rPr lang="ar-DZ" sz="3200" dirty="0">
                <a:solidFill>
                  <a:srgbClr val="000066"/>
                </a:solidFill>
                <a:latin typeface="Traditional Arabic" pitchFamily="18" charset="-78"/>
                <a:cs typeface="Traditional Arabic" pitchFamily="18" charset="-78"/>
              </a:rPr>
              <a:t> </a:t>
            </a:r>
            <a:r>
              <a:rPr lang="ar-DZ" sz="3200" b="1" dirty="0">
                <a:latin typeface="Traditional Arabic" pitchFamily="18" charset="-78"/>
                <a:cs typeface="Traditional Arabic" pitchFamily="18" charset="-78"/>
              </a:rPr>
              <a:t>المبدأ السادس</a:t>
            </a:r>
            <a:r>
              <a:rPr lang="ar-DZ" sz="3200" b="1" dirty="0" smtClean="0">
                <a:latin typeface="Traditional Arabic" pitchFamily="18" charset="-78"/>
                <a:cs typeface="Traditional Arabic" pitchFamily="18" charset="-78"/>
              </a:rPr>
              <a:t>: الدور </a:t>
            </a:r>
            <a:r>
              <a:rPr lang="ar-DZ" sz="3200" b="1" dirty="0">
                <a:latin typeface="Traditional Arabic" pitchFamily="18" charset="-78"/>
                <a:cs typeface="Traditional Arabic" pitchFamily="18" charset="-78"/>
              </a:rPr>
              <a:t>والمسؤوليات:</a:t>
            </a:r>
            <a:r>
              <a:rPr lang="ar-DZ" sz="3200" dirty="0">
                <a:latin typeface="Traditional Arabic" pitchFamily="18" charset="-78"/>
                <a:cs typeface="Traditional Arabic" pitchFamily="18" charset="-78"/>
              </a:rPr>
              <a:t> دور وظيفة الامتثال هو تحديد وتقييم ومراقبة مخطر عدم الامتثال التي يتعرض لها البنك، وتقديم المشورة ورفع التقارير للإدارة العليا ومجلس الإدارة حول هذه </a:t>
            </a:r>
            <a:r>
              <a:rPr lang="ar-DZ" sz="3200" dirty="0" smtClean="0">
                <a:latin typeface="Traditional Arabic" pitchFamily="18" charset="-78"/>
                <a:cs typeface="Traditional Arabic" pitchFamily="18" charset="-78"/>
              </a:rPr>
              <a:t>المخطر</a:t>
            </a:r>
          </a:p>
          <a:p>
            <a:pPr lvl="0" algn="r" rtl="1"/>
            <a:r>
              <a:rPr lang="ar-DZ" sz="3200" b="1" dirty="0">
                <a:latin typeface="Traditional Arabic" pitchFamily="18" charset="-78"/>
                <a:cs typeface="Traditional Arabic" pitchFamily="18" charset="-78"/>
              </a:rPr>
              <a:t>المبدأ السابع: موظفو وظيفة الامتثال:</a:t>
            </a:r>
            <a:r>
              <a:rPr lang="ar-DZ" sz="3200" dirty="0">
                <a:latin typeface="Traditional Arabic" pitchFamily="18" charset="-78"/>
                <a:cs typeface="Traditional Arabic" pitchFamily="18" charset="-78"/>
              </a:rPr>
              <a:t> يعتبر رئيس وظيفة الامتثال مسؤولا عن إدارة المهمات اليومية للوظيفة ؛</a:t>
            </a:r>
            <a:endParaRPr lang="fr-FR" sz="3200" dirty="0">
              <a:latin typeface="Traditional Arabic" pitchFamily="18" charset="-78"/>
              <a:cs typeface="Traditional Arabic" pitchFamily="18" charset="-78"/>
            </a:endParaRPr>
          </a:p>
          <a:p>
            <a:pPr lvl="0" algn="r" rtl="1"/>
            <a:r>
              <a:rPr lang="ar-DZ" sz="3200" b="1" dirty="0">
                <a:latin typeface="Traditional Arabic" pitchFamily="18" charset="-78"/>
                <a:cs typeface="Traditional Arabic" pitchFamily="18" charset="-78"/>
              </a:rPr>
              <a:t>المبدأ الثامن</a:t>
            </a:r>
            <a:r>
              <a:rPr lang="ar-DZ" sz="3200" b="1" dirty="0" smtClean="0">
                <a:latin typeface="Traditional Arabic" pitchFamily="18" charset="-78"/>
                <a:cs typeface="Traditional Arabic" pitchFamily="18" charset="-78"/>
              </a:rPr>
              <a:t>: مؤهلات </a:t>
            </a:r>
            <a:r>
              <a:rPr lang="ar-DZ" sz="3200" b="1" dirty="0">
                <a:latin typeface="Traditional Arabic" pitchFamily="18" charset="-78"/>
                <a:cs typeface="Traditional Arabic" pitchFamily="18" charset="-78"/>
              </a:rPr>
              <a:t>الموظفين :</a:t>
            </a:r>
            <a:r>
              <a:rPr lang="ar-DZ" sz="3200" dirty="0">
                <a:latin typeface="Traditional Arabic" pitchFamily="18" charset="-78"/>
                <a:cs typeface="Traditional Arabic" pitchFamily="18" charset="-78"/>
              </a:rPr>
              <a:t>  يجب ان تتوفر في موظفي وظيفة الامتثال المؤهلات اللازمة والخبرة والصفات الشخصية والمهنية التي تمكنهم من القيام بواجباتهم بكفاءة ، كما يجب أن يكون لديهم فهم وقراءة سليمة للقوانين والمعايير المحلية والدولية وأثرها على عمليات البنك؛ </a:t>
            </a:r>
            <a:endParaRPr lang="fr-FR" sz="3200" dirty="0">
              <a:latin typeface="Traditional Arabic" pitchFamily="18" charset="-78"/>
              <a:cs typeface="Traditional Arabic" pitchFamily="18" charset="-78"/>
            </a:endParaRPr>
          </a:p>
          <a:p>
            <a:pPr algn="r" rtl="1"/>
            <a:endParaRPr lang="fr-FR" sz="3200" dirty="0">
              <a:solidFill>
                <a:srgbClr val="000066"/>
              </a:solidFill>
            </a:endParaRPr>
          </a:p>
        </p:txBody>
      </p:sp>
    </p:spTree>
    <p:extLst>
      <p:ext uri="{BB962C8B-B14F-4D97-AF65-F5344CB8AC3E}">
        <p14:creationId xmlns:p14="http://schemas.microsoft.com/office/powerpoint/2010/main" val="3084531568"/>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F030TGp">
  <a:themeElements>
    <a:clrScheme name="1_021TGp_bizmedical_light 3">
      <a:dk1>
        <a:srgbClr val="000066"/>
      </a:dk1>
      <a:lt1>
        <a:srgbClr val="FFFFFF"/>
      </a:lt1>
      <a:dk2>
        <a:srgbClr val="1C74CC"/>
      </a:dk2>
      <a:lt2>
        <a:srgbClr val="B2B2B2"/>
      </a:lt2>
      <a:accent1>
        <a:srgbClr val="A2CCFA"/>
      </a:accent1>
      <a:accent2>
        <a:srgbClr val="E26052"/>
      </a:accent2>
      <a:accent3>
        <a:srgbClr val="FFFFFF"/>
      </a:accent3>
      <a:accent4>
        <a:srgbClr val="000056"/>
      </a:accent4>
      <a:accent5>
        <a:srgbClr val="CEE2FC"/>
      </a:accent5>
      <a:accent6>
        <a:srgbClr val="CD5649"/>
      </a:accent6>
      <a:hlink>
        <a:srgbClr val="3FA3DB"/>
      </a:hlink>
      <a:folHlink>
        <a:srgbClr val="2C98A0"/>
      </a:folHlink>
    </a:clrScheme>
    <a:fontScheme name="1_021TGp_bizmedical_light">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sz="1800" b="0" i="0" u="none" strike="noStrike" cap="none" normalizeH="0" baseline="0" smtClean="0">
            <a:ln>
              <a:noFill/>
            </a:ln>
            <a:solidFill>
              <a:schemeClr val="tx1"/>
            </a:solidFill>
            <a:effectLst/>
            <a:latin typeface="Arial" pitchFamily="34" charset="0"/>
          </a:defRPr>
        </a:defPPr>
      </a:lstStyle>
      <a:style>
        <a:lnRef idx="2">
          <a:schemeClr val="accent2"/>
        </a:lnRef>
        <a:fillRef idx="1">
          <a:schemeClr val="lt1"/>
        </a:fillRef>
        <a:effectRef idx="0">
          <a:schemeClr val="accent2"/>
        </a:effectRef>
        <a:fontRef idx="minor">
          <a:schemeClr val="dk1"/>
        </a:fontRef>
      </a:style>
    </a:spDef>
    <a:lnDef>
      <a:spPr bwMode="auto">
        <a:ln>
          <a:headEnd type="none" w="med" len="med"/>
          <a:tailEnd type="arrow"/>
        </a:ln>
      </a:spPr>
      <a:bodyPr/>
      <a:lstStyle/>
      <a:style>
        <a:lnRef idx="1">
          <a:schemeClr val="dk1"/>
        </a:lnRef>
        <a:fillRef idx="0">
          <a:schemeClr val="dk1"/>
        </a:fillRef>
        <a:effectRef idx="0">
          <a:schemeClr val="dk1"/>
        </a:effectRef>
        <a:fontRef idx="minor">
          <a:schemeClr val="tx1"/>
        </a:fontRef>
      </a:style>
    </a:lnDef>
  </a:objectDefaults>
  <a:extraClrSchemeLst>
    <a:extraClrScheme>
      <a:clrScheme name="1_021TGp_bizmedical_light 1">
        <a:dk1>
          <a:srgbClr val="000066"/>
        </a:dk1>
        <a:lt1>
          <a:srgbClr val="FFFFFF"/>
        </a:lt1>
        <a:dk2>
          <a:srgbClr val="1EA491"/>
        </a:dk2>
        <a:lt2>
          <a:srgbClr val="B2B2B2"/>
        </a:lt2>
        <a:accent1>
          <a:srgbClr val="A3D5A8"/>
        </a:accent1>
        <a:accent2>
          <a:srgbClr val="99CC00"/>
        </a:accent2>
        <a:accent3>
          <a:srgbClr val="FFFFFF"/>
        </a:accent3>
        <a:accent4>
          <a:srgbClr val="000056"/>
        </a:accent4>
        <a:accent5>
          <a:srgbClr val="CEE7D1"/>
        </a:accent5>
        <a:accent6>
          <a:srgbClr val="8AB900"/>
        </a:accent6>
        <a:hlink>
          <a:srgbClr val="6CAE87"/>
        </a:hlink>
        <a:folHlink>
          <a:srgbClr val="386B21"/>
        </a:folHlink>
      </a:clrScheme>
      <a:clrMap bg1="lt1" tx1="dk1" bg2="lt2" tx2="dk2" accent1="accent1" accent2="accent2" accent3="accent3" accent4="accent4" accent5="accent5" accent6="accent6" hlink="hlink" folHlink="folHlink"/>
    </a:extraClrScheme>
    <a:extraClrScheme>
      <a:clrScheme name="1_021TGp_bizmedical_light 2">
        <a:dk1>
          <a:srgbClr val="000066"/>
        </a:dk1>
        <a:lt1>
          <a:srgbClr val="FFFFFF"/>
        </a:lt1>
        <a:dk2>
          <a:srgbClr val="1074A6"/>
        </a:dk2>
        <a:lt2>
          <a:srgbClr val="B2B2B2"/>
        </a:lt2>
        <a:accent1>
          <a:srgbClr val="96DAF2"/>
        </a:accent1>
        <a:accent2>
          <a:srgbClr val="D98E5B"/>
        </a:accent2>
        <a:accent3>
          <a:srgbClr val="FFFFFF"/>
        </a:accent3>
        <a:accent4>
          <a:srgbClr val="000056"/>
        </a:accent4>
        <a:accent5>
          <a:srgbClr val="C9EAF7"/>
        </a:accent5>
        <a:accent6>
          <a:srgbClr val="C48052"/>
        </a:accent6>
        <a:hlink>
          <a:srgbClr val="6847D3"/>
        </a:hlink>
        <a:folHlink>
          <a:srgbClr val="00CC99"/>
        </a:folHlink>
      </a:clrScheme>
      <a:clrMap bg1="lt1" tx1="dk1" bg2="lt2" tx2="dk2" accent1="accent1" accent2="accent2" accent3="accent3" accent4="accent4" accent5="accent5" accent6="accent6" hlink="hlink" folHlink="folHlink"/>
    </a:extraClrScheme>
    <a:extraClrScheme>
      <a:clrScheme name="1_021TGp_bizmedical_light 3">
        <a:dk1>
          <a:srgbClr val="000066"/>
        </a:dk1>
        <a:lt1>
          <a:srgbClr val="FFFFFF"/>
        </a:lt1>
        <a:dk2>
          <a:srgbClr val="1C74CC"/>
        </a:dk2>
        <a:lt2>
          <a:srgbClr val="B2B2B2"/>
        </a:lt2>
        <a:accent1>
          <a:srgbClr val="A2CCFA"/>
        </a:accent1>
        <a:accent2>
          <a:srgbClr val="E26052"/>
        </a:accent2>
        <a:accent3>
          <a:srgbClr val="FFFFFF"/>
        </a:accent3>
        <a:accent4>
          <a:srgbClr val="000056"/>
        </a:accent4>
        <a:accent5>
          <a:srgbClr val="CEE2FC"/>
        </a:accent5>
        <a:accent6>
          <a:srgbClr val="CD5649"/>
        </a:accent6>
        <a:hlink>
          <a:srgbClr val="3FA3DB"/>
        </a:hlink>
        <a:folHlink>
          <a:srgbClr val="2C98A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db2004c019l">
  <a:themeElements>
    <a:clrScheme name="sample 3">
      <a:dk1>
        <a:srgbClr val="000066"/>
      </a:dk1>
      <a:lt1>
        <a:srgbClr val="FFFFFF"/>
      </a:lt1>
      <a:dk2>
        <a:srgbClr val="58A252"/>
      </a:dk2>
      <a:lt2>
        <a:srgbClr val="B2B2B2"/>
      </a:lt2>
      <a:accent1>
        <a:srgbClr val="0066FF"/>
      </a:accent1>
      <a:accent2>
        <a:srgbClr val="2C95A0"/>
      </a:accent2>
      <a:accent3>
        <a:srgbClr val="FFFFFF"/>
      </a:accent3>
      <a:accent4>
        <a:srgbClr val="000056"/>
      </a:accent4>
      <a:accent5>
        <a:srgbClr val="AAB8FF"/>
      </a:accent5>
      <a:accent6>
        <a:srgbClr val="278791"/>
      </a:accent6>
      <a:hlink>
        <a:srgbClr val="35BBE5"/>
      </a:hlink>
      <a:folHlink>
        <a:srgbClr val="872ECA"/>
      </a:folHlink>
    </a:clrScheme>
    <a:fontScheme name="sampl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57263" rtl="0" eaLnBrk="1" fontAlgn="base" latinLnBrk="0" hangingPunct="1">
          <a:lnSpc>
            <a:spcPct val="100000"/>
          </a:lnSpc>
          <a:spcBef>
            <a:spcPct val="0"/>
          </a:spcBef>
          <a:spcAft>
            <a:spcPct val="0"/>
          </a:spcAft>
          <a:buClrTx/>
          <a:buSzTx/>
          <a:buFontTx/>
          <a:buNone/>
          <a:tabLst/>
          <a:defRPr kumimoji="0" lang="en-US" sz="1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57263" rtl="0" eaLnBrk="1" fontAlgn="base" latinLnBrk="0" hangingPunct="1">
          <a:lnSpc>
            <a:spcPct val="100000"/>
          </a:lnSpc>
          <a:spcBef>
            <a:spcPct val="0"/>
          </a:spcBef>
          <a:spcAft>
            <a:spcPct val="0"/>
          </a:spcAft>
          <a:buClrTx/>
          <a:buSzTx/>
          <a:buFontTx/>
          <a:buNone/>
          <a:tabLst/>
          <a:defRPr kumimoji="0" lang="en-US" sz="1900" b="0" i="0" u="none" strike="noStrike" cap="none" normalizeH="0" baseline="0" smtClean="0">
            <a:ln>
              <a:noFill/>
            </a:ln>
            <a:solidFill>
              <a:schemeClr val="tx1"/>
            </a:solidFill>
            <a:effectLst/>
            <a:latin typeface="Arial" charset="0"/>
          </a:defRPr>
        </a:defPPr>
      </a:lstStyle>
    </a:lnDef>
  </a:objectDefaults>
  <a:extraClrSchemeLst>
    <a:extraClrScheme>
      <a:clrScheme name="sample 1">
        <a:dk1>
          <a:srgbClr val="000066"/>
        </a:dk1>
        <a:lt1>
          <a:srgbClr val="FFFFFF"/>
        </a:lt1>
        <a:dk2>
          <a:srgbClr val="58A252"/>
        </a:dk2>
        <a:lt2>
          <a:srgbClr val="B2B2B2"/>
        </a:lt2>
        <a:accent1>
          <a:srgbClr val="33CCCC"/>
        </a:accent1>
        <a:accent2>
          <a:srgbClr val="0099CC"/>
        </a:accent2>
        <a:accent3>
          <a:srgbClr val="FFFFFF"/>
        </a:accent3>
        <a:accent4>
          <a:srgbClr val="000056"/>
        </a:accent4>
        <a:accent5>
          <a:srgbClr val="ADE2E2"/>
        </a:accent5>
        <a:accent6>
          <a:srgbClr val="008AB9"/>
        </a:accent6>
        <a:hlink>
          <a:srgbClr val="6A9EB0"/>
        </a:hlink>
        <a:folHlink>
          <a:srgbClr val="6666FF"/>
        </a:folHlink>
      </a:clrScheme>
      <a:clrMap bg1="lt1" tx1="dk1" bg2="lt2" tx2="dk2" accent1="accent1" accent2="accent2" accent3="accent3" accent4="accent4" accent5="accent5" accent6="accent6" hlink="hlink" folHlink="folHlink"/>
    </a:extraClrScheme>
    <a:extraClrScheme>
      <a:clrScheme name="sample 2">
        <a:dk1>
          <a:srgbClr val="000066"/>
        </a:dk1>
        <a:lt1>
          <a:srgbClr val="FFFFFF"/>
        </a:lt1>
        <a:dk2>
          <a:srgbClr val="415CB3"/>
        </a:dk2>
        <a:lt2>
          <a:srgbClr val="B2B2B2"/>
        </a:lt2>
        <a:accent1>
          <a:srgbClr val="55AEEB"/>
        </a:accent1>
        <a:accent2>
          <a:srgbClr val="FF9933"/>
        </a:accent2>
        <a:accent3>
          <a:srgbClr val="FFFFFF"/>
        </a:accent3>
        <a:accent4>
          <a:srgbClr val="000056"/>
        </a:accent4>
        <a:accent5>
          <a:srgbClr val="B4D3F3"/>
        </a:accent5>
        <a:accent6>
          <a:srgbClr val="E78A2D"/>
        </a:accent6>
        <a:hlink>
          <a:srgbClr val="4D7AB5"/>
        </a:hlink>
        <a:folHlink>
          <a:srgbClr val="9964A2"/>
        </a:folHlink>
      </a:clrScheme>
      <a:clrMap bg1="lt1" tx1="dk1" bg2="lt2" tx2="dk2" accent1="accent1" accent2="accent2" accent3="accent3" accent4="accent4" accent5="accent5" accent6="accent6" hlink="hlink" folHlink="folHlink"/>
    </a:extraClrScheme>
    <a:extraClrScheme>
      <a:clrScheme name="sample 3">
        <a:dk1>
          <a:srgbClr val="000066"/>
        </a:dk1>
        <a:lt1>
          <a:srgbClr val="FFFFFF"/>
        </a:lt1>
        <a:dk2>
          <a:srgbClr val="58A252"/>
        </a:dk2>
        <a:lt2>
          <a:srgbClr val="B2B2B2"/>
        </a:lt2>
        <a:accent1>
          <a:srgbClr val="0066FF"/>
        </a:accent1>
        <a:accent2>
          <a:srgbClr val="2C95A0"/>
        </a:accent2>
        <a:accent3>
          <a:srgbClr val="FFFFFF"/>
        </a:accent3>
        <a:accent4>
          <a:srgbClr val="000056"/>
        </a:accent4>
        <a:accent5>
          <a:srgbClr val="AAB8FF"/>
        </a:accent5>
        <a:accent6>
          <a:srgbClr val="278791"/>
        </a:accent6>
        <a:hlink>
          <a:srgbClr val="35BBE5"/>
        </a:hlink>
        <a:folHlink>
          <a:srgbClr val="872ECA"/>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30369</TotalTime>
  <Words>923</Words>
  <Application>Microsoft Office PowerPoint</Application>
  <PresentationFormat>Affichage à l'écran (4:3)</PresentationFormat>
  <Paragraphs>85</Paragraphs>
  <Slides>14</Slides>
  <Notes>14</Notes>
  <HiddenSlides>0</HiddenSlides>
  <MMClips>0</MMClips>
  <ScaleCrop>false</ScaleCrop>
  <HeadingPairs>
    <vt:vector size="4" baseType="variant">
      <vt:variant>
        <vt:lpstr>Thème</vt:lpstr>
      </vt:variant>
      <vt:variant>
        <vt:i4>2</vt:i4>
      </vt:variant>
      <vt:variant>
        <vt:lpstr>Titres des diapositives</vt:lpstr>
      </vt:variant>
      <vt:variant>
        <vt:i4>14</vt:i4>
      </vt:variant>
    </vt:vector>
  </HeadingPairs>
  <TitlesOfParts>
    <vt:vector size="16" baseType="lpstr">
      <vt:lpstr>F030TGp</vt:lpstr>
      <vt:lpstr>cdb2004c019l</vt:lpstr>
      <vt:lpstr>Présentation PowerPoint</vt:lpstr>
      <vt:lpstr>الامتثال في البنوك</vt:lpstr>
      <vt:lpstr>  </vt:lpstr>
      <vt:lpstr>  أهمية وظيفة الامتثال   </vt:lpstr>
      <vt:lpstr>  أهمية وظيفة الامتثال   </vt:lpstr>
      <vt:lpstr>  مبادى الامتثال   </vt:lpstr>
      <vt:lpstr>  مبادئ الامتثال  </vt:lpstr>
      <vt:lpstr>Présentation PowerPoint</vt:lpstr>
      <vt:lpstr>Présentation PowerPoint</vt:lpstr>
      <vt:lpstr>Présentation PowerPoint</vt:lpstr>
      <vt:lpstr>  الإطار التنظيمي لمخاطر الامتثال  </vt:lpstr>
      <vt:lpstr>Présentation PowerPoint</vt:lpstr>
      <vt:lpstr>  الأحكام الخاصة بجهاز الوقاية من تبيض الأموال وتمويل الإرهاب:   </vt:lpstr>
      <vt:lpstr>     </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dc:creator>
  <cp:lastModifiedBy>User</cp:lastModifiedBy>
  <cp:revision>1391</cp:revision>
  <dcterms:created xsi:type="dcterms:W3CDTF">2007-12-28T17:51:28Z</dcterms:created>
  <dcterms:modified xsi:type="dcterms:W3CDTF">2021-12-04T20:17:39Z</dcterms:modified>
</cp:coreProperties>
</file>