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65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986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14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17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81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903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286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59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83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76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904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33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NUL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40000"/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A22B3-218A-4DD1-9C62-F5543F6AFCE6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19/01/2024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07C8C-FF74-4D9E-BA9C-3E29B9233EA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77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Chapitre 3</a:t>
            </a:r>
            <a:br>
              <a:rPr lang="fr-FR" b="1" dirty="0" smtClean="0">
                <a:solidFill>
                  <a:srgbClr val="FF000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>Principaux </a:t>
            </a:r>
            <a:r>
              <a:rPr lang="fr-FR" b="1" dirty="0">
                <a:solidFill>
                  <a:srgbClr val="FF0000"/>
                </a:solidFill>
              </a:rPr>
              <a:t>modes de vie des champignons : 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5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1. Saprophytisme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Mode de vie de la plupart des champignons et qui consiste à se nourrir des </a:t>
            </a:r>
            <a:r>
              <a:rPr lang="fr-FR" dirty="0" smtClean="0"/>
              <a:t>matières organiques mortes, 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180" y="4424363"/>
            <a:ext cx="3470609" cy="224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3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2. Parasitisme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Mode de vie de certains champignons et qui consiste à s’attaquer à des organismes vivants souvent affaiblit, et tire profit de leurs hôtes pour se nourrir, s’abriter et se reproduire.</a:t>
            </a:r>
          </a:p>
          <a:p>
            <a:r>
              <a:rPr lang="fr-FR" dirty="0"/>
              <a:t>Cette interaction a un effet négatif sur l’</a:t>
            </a:r>
            <a:r>
              <a:rPr lang="fr-FR" dirty="0" err="1"/>
              <a:t>hote</a:t>
            </a:r>
            <a:r>
              <a:rPr lang="fr-FR" dirty="0"/>
              <a:t>, et joue </a:t>
            </a:r>
            <a:r>
              <a:rPr lang="fr-FR" dirty="0" smtClean="0"/>
              <a:t>un </a:t>
            </a:r>
            <a:r>
              <a:rPr lang="fr-FR" dirty="0"/>
              <a:t>rôle important dans la sélection naturelle</a:t>
            </a: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740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348" y="732703"/>
            <a:ext cx="8357937" cy="573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3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3. Symbiose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1857375"/>
            <a:ext cx="9015662" cy="427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5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images.theconversation.com/files/372268/original/file-20201201-13-4vevuq.png?ixlib=rb-1.1.0&amp;q=45&amp;auto=format&amp;w=754&amp;fit=cl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627" y="822159"/>
            <a:ext cx="7181850" cy="58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acine avec et sans mycorhizes les jardiniers moder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587" y="1303255"/>
            <a:ext cx="7343775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40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82</Words>
  <Application>Microsoft Office PowerPoint</Application>
  <PresentationFormat>Grand écran</PresentationFormat>
  <Paragraphs>7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1_Thème Office</vt:lpstr>
      <vt:lpstr>Chapitre 3 Principaux modes de vie des champignons : </vt:lpstr>
      <vt:lpstr>1. Saprophytisme</vt:lpstr>
      <vt:lpstr>2. Parasitisme</vt:lpstr>
      <vt:lpstr>Présentation PowerPoint</vt:lpstr>
      <vt:lpstr>3. Symbiose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250 G4</dc:creator>
  <cp:lastModifiedBy>250 G4</cp:lastModifiedBy>
  <cp:revision>4</cp:revision>
  <dcterms:created xsi:type="dcterms:W3CDTF">2024-01-19T11:45:09Z</dcterms:created>
  <dcterms:modified xsi:type="dcterms:W3CDTF">2024-01-19T14:02:48Z</dcterms:modified>
</cp:coreProperties>
</file>