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 id="2147483757" r:id="rId2"/>
  </p:sldMasterIdLst>
  <p:notesMasterIdLst>
    <p:notesMasterId r:id="rId20"/>
  </p:notesMasterIdLst>
  <p:handoutMasterIdLst>
    <p:handoutMasterId r:id="rId21"/>
  </p:handoutMasterIdLst>
  <p:sldIdLst>
    <p:sldId id="256" r:id="rId3"/>
    <p:sldId id="359" r:id="rId4"/>
    <p:sldId id="351" r:id="rId5"/>
    <p:sldId id="389" r:id="rId6"/>
    <p:sldId id="361" r:id="rId7"/>
    <p:sldId id="381" r:id="rId8"/>
    <p:sldId id="390" r:id="rId9"/>
    <p:sldId id="391" r:id="rId10"/>
    <p:sldId id="385" r:id="rId11"/>
    <p:sldId id="392" r:id="rId12"/>
    <p:sldId id="393" r:id="rId13"/>
    <p:sldId id="395" r:id="rId14"/>
    <p:sldId id="394" r:id="rId15"/>
    <p:sldId id="399" r:id="rId16"/>
    <p:sldId id="400" r:id="rId17"/>
    <p:sldId id="402" r:id="rId18"/>
    <p:sldId id="403" r:id="rId19"/>
  </p:sldIdLst>
  <p:sldSz cx="9144000" cy="6858000" type="screen4x3"/>
  <p:notesSz cx="6734175" cy="98679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Arial" charset="0"/>
      </a:defRPr>
    </a:lvl1pPr>
    <a:lvl2pPr marL="457200" algn="l" rtl="0" eaLnBrk="0" fontAlgn="base" hangingPunct="0">
      <a:spcBef>
        <a:spcPct val="0"/>
      </a:spcBef>
      <a:spcAft>
        <a:spcPct val="0"/>
      </a:spcAft>
      <a:defRPr kern="1200">
        <a:solidFill>
          <a:schemeClr val="tx1"/>
        </a:solidFill>
        <a:latin typeface="Arial" charset="0"/>
        <a:ea typeface="+mn-ea"/>
        <a:cs typeface="Arial" charset="0"/>
      </a:defRPr>
    </a:lvl2pPr>
    <a:lvl3pPr marL="914400" algn="l" rtl="0" eaLnBrk="0" fontAlgn="base" hangingPunct="0">
      <a:spcBef>
        <a:spcPct val="0"/>
      </a:spcBef>
      <a:spcAft>
        <a:spcPct val="0"/>
      </a:spcAft>
      <a:defRPr kern="1200">
        <a:solidFill>
          <a:schemeClr val="tx1"/>
        </a:solidFill>
        <a:latin typeface="Arial" charset="0"/>
        <a:ea typeface="+mn-ea"/>
        <a:cs typeface="Arial" charset="0"/>
      </a:defRPr>
    </a:lvl3pPr>
    <a:lvl4pPr marL="1371600" algn="l" rtl="0" eaLnBrk="0" fontAlgn="base" hangingPunct="0">
      <a:spcBef>
        <a:spcPct val="0"/>
      </a:spcBef>
      <a:spcAft>
        <a:spcPct val="0"/>
      </a:spcAft>
      <a:defRPr kern="1200">
        <a:solidFill>
          <a:schemeClr val="tx1"/>
        </a:solidFill>
        <a:latin typeface="Arial" charset="0"/>
        <a:ea typeface="+mn-ea"/>
        <a:cs typeface="Arial" charset="0"/>
      </a:defRPr>
    </a:lvl4pPr>
    <a:lvl5pPr marL="1828800" algn="l" rtl="0" eaLnBrk="0" fontAlgn="base" hangingPunct="0">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CC6B"/>
    <a:srgbClr val="FEE1A8"/>
    <a:srgbClr val="FF8585"/>
    <a:srgbClr val="F7FA6E"/>
    <a:srgbClr val="080808"/>
    <a:srgbClr val="203A1E"/>
    <a:srgbClr val="ABDB77"/>
    <a:srgbClr val="68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Style léger 2 - Accentuation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74865" autoAdjust="0"/>
  </p:normalViewPr>
  <p:slideViewPr>
    <p:cSldViewPr>
      <p:cViewPr varScale="1">
        <p:scale>
          <a:sx n="54" d="100"/>
          <a:sy n="54" d="100"/>
        </p:scale>
        <p:origin x="-1860" y="-90"/>
      </p:cViewPr>
      <p:guideLst>
        <p:guide orient="horz" pos="2160"/>
        <p:guide pos="2880"/>
      </p:guideLst>
    </p:cSldViewPr>
  </p:slideViewPr>
  <p:outlineViewPr>
    <p:cViewPr>
      <p:scale>
        <a:sx n="33" d="100"/>
        <a:sy n="33" d="100"/>
      </p:scale>
      <p:origin x="0" y="-1722"/>
    </p:cViewPr>
  </p:outlineViewPr>
  <p:notesTextViewPr>
    <p:cViewPr>
      <p:scale>
        <a:sx n="3" d="2"/>
        <a:sy n="3" d="2"/>
      </p:scale>
      <p:origin x="0" y="0"/>
    </p:cViewPr>
  </p:notesTextViewPr>
  <p:sorterViewPr>
    <p:cViewPr>
      <p:scale>
        <a:sx n="66" d="100"/>
        <a:sy n="66" d="100"/>
      </p:scale>
      <p:origin x="0" y="0"/>
    </p:cViewPr>
  </p:sorterViewPr>
  <p:notesViewPr>
    <p:cSldViewPr>
      <p:cViewPr>
        <p:scale>
          <a:sx n="125" d="100"/>
          <a:sy n="125" d="100"/>
        </p:scale>
        <p:origin x="-1398" y="-72"/>
      </p:cViewPr>
      <p:guideLst>
        <p:guide orient="horz" pos="3108"/>
        <p:guide pos="212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17825"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hangingPunct="1">
              <a:defRPr sz="1200">
                <a:latin typeface="Arial" charset="0"/>
                <a:cs typeface="Arial" charset="0"/>
              </a:defRPr>
            </a:lvl1pPr>
          </a:lstStyle>
          <a:p>
            <a:pPr>
              <a:defRPr/>
            </a:pPr>
            <a:endParaRPr lang="fr-FR"/>
          </a:p>
        </p:txBody>
      </p:sp>
      <p:sp>
        <p:nvSpPr>
          <p:cNvPr id="37891" name="Rectangle 3"/>
          <p:cNvSpPr>
            <a:spLocks noGrp="1" noChangeArrowheads="1"/>
          </p:cNvSpPr>
          <p:nvPr>
            <p:ph type="dt" sz="quarter" idx="1"/>
          </p:nvPr>
        </p:nvSpPr>
        <p:spPr bwMode="auto">
          <a:xfrm>
            <a:off x="3816350" y="0"/>
            <a:ext cx="2917825"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rtl="0" eaLnBrk="1" hangingPunct="1">
              <a:defRPr sz="1200">
                <a:latin typeface="Arial" charset="0"/>
                <a:cs typeface="Arial" charset="0"/>
              </a:defRPr>
            </a:lvl1pPr>
          </a:lstStyle>
          <a:p>
            <a:pPr>
              <a:defRPr/>
            </a:pPr>
            <a:fld id="{9E13599B-2859-48F9-ADD2-84C01AF77BAF}" type="datetimeFigureOut">
              <a:rPr lang="fr-FR"/>
              <a:pPr>
                <a:defRPr/>
              </a:pPr>
              <a:t>18/12/2021</a:t>
            </a:fld>
            <a:endParaRPr lang="fr-FR"/>
          </a:p>
        </p:txBody>
      </p:sp>
      <p:sp>
        <p:nvSpPr>
          <p:cNvPr id="37892" name="Rectangle 4"/>
          <p:cNvSpPr>
            <a:spLocks noGrp="1" noChangeArrowheads="1"/>
          </p:cNvSpPr>
          <p:nvPr>
            <p:ph type="ftr" sz="quarter" idx="2"/>
          </p:nvPr>
        </p:nvSpPr>
        <p:spPr bwMode="auto">
          <a:xfrm>
            <a:off x="0" y="9374188"/>
            <a:ext cx="2917825"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eaLnBrk="1" hangingPunct="1">
              <a:defRPr sz="1200">
                <a:latin typeface="Arial" charset="0"/>
                <a:cs typeface="Arial" charset="0"/>
              </a:defRPr>
            </a:lvl1pPr>
          </a:lstStyle>
          <a:p>
            <a:pPr>
              <a:defRPr/>
            </a:pPr>
            <a:endParaRPr lang="fr-FR"/>
          </a:p>
        </p:txBody>
      </p:sp>
      <p:sp>
        <p:nvSpPr>
          <p:cNvPr id="37893" name="Rectangle 5"/>
          <p:cNvSpPr>
            <a:spLocks noGrp="1" noChangeArrowheads="1"/>
          </p:cNvSpPr>
          <p:nvPr>
            <p:ph type="sldNum" sz="quarter" idx="3"/>
          </p:nvPr>
        </p:nvSpPr>
        <p:spPr bwMode="auto">
          <a:xfrm>
            <a:off x="3816350" y="9374188"/>
            <a:ext cx="2917825" cy="4937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9CB11E16-2CE5-482D-9BD2-4E0440436091}" type="slidenum">
              <a:rPr lang="fr-FR" altLang="ar-DZ"/>
              <a:pPr/>
              <a:t>‹N°›</a:t>
            </a:fld>
            <a:endParaRPr lang="fr-FR" altLang="ar-DZ"/>
          </a:p>
        </p:txBody>
      </p:sp>
    </p:spTree>
    <p:extLst>
      <p:ext uri="{BB962C8B-B14F-4D97-AF65-F5344CB8AC3E}">
        <p14:creationId xmlns:p14="http://schemas.microsoft.com/office/powerpoint/2010/main" val="3965524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7825" cy="493713"/>
          </a:xfrm>
          <a:prstGeom prst="rect">
            <a:avLst/>
          </a:prstGeom>
        </p:spPr>
        <p:txBody>
          <a:bodyPr vert="horz" lIns="91440" tIns="45720" rIns="91440" bIns="45720" rtlCol="0"/>
          <a:lstStyle>
            <a:lvl1pPr algn="l" rtl="0" eaLnBrk="1" hangingPunct="1">
              <a:defRPr sz="1200">
                <a:latin typeface="Arial" pitchFamily="34" charset="0"/>
                <a:cs typeface="+mn-cs"/>
              </a:defRPr>
            </a:lvl1pPr>
          </a:lstStyle>
          <a:p>
            <a:pPr>
              <a:defRPr/>
            </a:pPr>
            <a:endParaRPr lang="fr-FR"/>
          </a:p>
        </p:txBody>
      </p:sp>
      <p:sp>
        <p:nvSpPr>
          <p:cNvPr id="3" name="Espace réservé de la date 2"/>
          <p:cNvSpPr>
            <a:spLocks noGrp="1"/>
          </p:cNvSpPr>
          <p:nvPr>
            <p:ph type="dt" idx="1"/>
          </p:nvPr>
        </p:nvSpPr>
        <p:spPr>
          <a:xfrm>
            <a:off x="3814763" y="0"/>
            <a:ext cx="2917825" cy="493713"/>
          </a:xfrm>
          <a:prstGeom prst="rect">
            <a:avLst/>
          </a:prstGeom>
        </p:spPr>
        <p:txBody>
          <a:bodyPr vert="horz" lIns="91440" tIns="45720" rIns="91440" bIns="45720" rtlCol="0"/>
          <a:lstStyle>
            <a:lvl1pPr algn="r" rtl="0" eaLnBrk="1" hangingPunct="1">
              <a:defRPr sz="1200">
                <a:latin typeface="Arial" pitchFamily="34" charset="0"/>
                <a:cs typeface="+mn-cs"/>
              </a:defRPr>
            </a:lvl1pPr>
          </a:lstStyle>
          <a:p>
            <a:pPr>
              <a:defRPr/>
            </a:pPr>
            <a:fld id="{EDC728C0-C55F-4DC3-B2FD-ED9DBB2F36EC}" type="datetimeFigureOut">
              <a:rPr lang="fr-FR"/>
              <a:pPr>
                <a:defRPr/>
              </a:pPr>
              <a:t>18/12/2021</a:t>
            </a:fld>
            <a:endParaRPr lang="fr-FR"/>
          </a:p>
        </p:txBody>
      </p:sp>
      <p:sp>
        <p:nvSpPr>
          <p:cNvPr id="4" name="Espace réservé de l'image des diapositives 3"/>
          <p:cNvSpPr>
            <a:spLocks noGrp="1" noRot="1" noChangeAspect="1"/>
          </p:cNvSpPr>
          <p:nvPr>
            <p:ph type="sldImg" idx="2"/>
          </p:nvPr>
        </p:nvSpPr>
        <p:spPr>
          <a:xfrm>
            <a:off x="900113" y="739775"/>
            <a:ext cx="4933950" cy="3700463"/>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73100" y="4687888"/>
            <a:ext cx="5387975" cy="4440237"/>
          </a:xfrm>
          <a:prstGeom prst="rect">
            <a:avLst/>
          </a:prstGeom>
        </p:spPr>
        <p:txBody>
          <a:bodyPr vert="horz" lIns="91440" tIns="45720" rIns="91440" bIns="45720" rtlCol="0">
            <a:normAutofit/>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fr-FR" noProof="0"/>
          </a:p>
        </p:txBody>
      </p:sp>
      <p:sp>
        <p:nvSpPr>
          <p:cNvPr id="6" name="Espace réservé du pied de page 5"/>
          <p:cNvSpPr>
            <a:spLocks noGrp="1"/>
          </p:cNvSpPr>
          <p:nvPr>
            <p:ph type="ftr" sz="quarter" idx="4"/>
          </p:nvPr>
        </p:nvSpPr>
        <p:spPr>
          <a:xfrm>
            <a:off x="0" y="9372600"/>
            <a:ext cx="2917825" cy="493713"/>
          </a:xfrm>
          <a:prstGeom prst="rect">
            <a:avLst/>
          </a:prstGeom>
        </p:spPr>
        <p:txBody>
          <a:bodyPr vert="horz" lIns="91440" tIns="45720" rIns="91440" bIns="45720" rtlCol="0" anchor="b"/>
          <a:lstStyle>
            <a:lvl1pPr algn="l" rtl="0" eaLnBrk="1" hangingPunct="1">
              <a:defRPr sz="1200">
                <a:latin typeface="Arial" pitchFamily="34" charset="0"/>
                <a:cs typeface="+mn-cs"/>
              </a:defRPr>
            </a:lvl1pPr>
          </a:lstStyle>
          <a:p>
            <a:pPr>
              <a:defRPr/>
            </a:pPr>
            <a:endParaRPr lang="fr-FR"/>
          </a:p>
        </p:txBody>
      </p:sp>
      <p:sp>
        <p:nvSpPr>
          <p:cNvPr id="7" name="Espace réservé du numéro de diapositive 6"/>
          <p:cNvSpPr>
            <a:spLocks noGrp="1"/>
          </p:cNvSpPr>
          <p:nvPr>
            <p:ph type="sldNum" sz="quarter" idx="5"/>
          </p:nvPr>
        </p:nvSpPr>
        <p:spPr>
          <a:xfrm>
            <a:off x="3814763" y="9372600"/>
            <a:ext cx="2917825" cy="493713"/>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13CE845F-5DB6-4A0B-87FF-B89C10D297FE}" type="slidenum">
              <a:rPr lang="fr-FR" altLang="ar-DZ"/>
              <a:pPr/>
              <a:t>‹N°›</a:t>
            </a:fld>
            <a:endParaRPr lang="fr-FR" altLang="ar-DZ"/>
          </a:p>
        </p:txBody>
      </p:sp>
    </p:spTree>
    <p:extLst>
      <p:ext uri="{BB962C8B-B14F-4D97-AF65-F5344CB8AC3E}">
        <p14:creationId xmlns:p14="http://schemas.microsoft.com/office/powerpoint/2010/main" val="11457384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buFont typeface="Wingdings" pitchFamily="2" charset="2"/>
              <a:buNone/>
            </a:pPr>
            <a:endParaRPr lang="ar-DZ" dirty="0" smtClean="0"/>
          </a:p>
          <a:p>
            <a:pPr algn="r" rtl="1"/>
            <a:endParaRPr lang="ar-DZ" dirty="0" smtClean="0"/>
          </a:p>
        </p:txBody>
      </p:sp>
      <p:sp>
        <p:nvSpPr>
          <p:cNvPr id="1024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6D2EE3CF-2EC1-4476-9345-5DFFC7740C48}" type="slidenum">
              <a:rPr lang="fr-FR" altLang="ar-DZ">
                <a:latin typeface="Arial" charset="0"/>
              </a:rPr>
              <a:pPr/>
              <a:t>1</a:t>
            </a:fld>
            <a:endParaRPr lang="fr-FR" altLang="ar-DZ">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10</a:t>
            </a:fld>
            <a:endParaRPr lang="fr-FR" altLang="ar-DZ">
              <a:solidFill>
                <a:prstClr val="black"/>
              </a:solidFill>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11</a:t>
            </a:fld>
            <a:endParaRPr lang="fr-FR" altLang="ar-DZ">
              <a:solidFill>
                <a:prstClr val="black"/>
              </a:solidFill>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12</a:t>
            </a:fld>
            <a:endParaRPr lang="fr-FR" altLang="ar-DZ">
              <a:solidFill>
                <a:prstClr val="black"/>
              </a:solidFill>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13</a:t>
            </a:fld>
            <a:endParaRPr lang="fr-FR" altLang="ar-DZ">
              <a:solidFill>
                <a:prstClr val="black"/>
              </a:solidFill>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14</a:t>
            </a:fld>
            <a:endParaRPr lang="fr-FR" altLang="ar-DZ">
              <a:solidFill>
                <a:prstClr val="black"/>
              </a:solidFill>
              <a:latin typeface="Arial"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15</a:t>
            </a:fld>
            <a:endParaRPr lang="fr-FR" altLang="ar-DZ">
              <a:solidFill>
                <a:prstClr val="black"/>
              </a:solidFill>
              <a:latin typeface="Arial"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16</a:t>
            </a:fld>
            <a:endParaRPr lang="fr-FR" altLang="ar-DZ">
              <a:solidFill>
                <a:prstClr val="black"/>
              </a:solidFill>
              <a:latin typeface="Arial"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17</a:t>
            </a:fld>
            <a:endParaRPr lang="fr-FR" altLang="ar-DZ">
              <a:solidFill>
                <a:prstClr val="black"/>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lgn="r" rtl="1">
              <a:buFont typeface="Wingdings" panose="05000000000000000000" pitchFamily="2" charset="2"/>
              <a:buChar char="v"/>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latin typeface="Arial" charset="0"/>
              </a:rPr>
              <a:pPr/>
              <a:t>2</a:t>
            </a:fld>
            <a:endParaRPr lang="fr-FR" altLang="ar-DZ">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lgn="r" rtl="1">
              <a:buFont typeface="Wingdings" panose="05000000000000000000" pitchFamily="2" charset="2"/>
              <a:buChar char="v"/>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latin typeface="Arial" charset="0"/>
              </a:rPr>
              <a:pPr/>
              <a:t>3</a:t>
            </a:fld>
            <a:endParaRPr lang="fr-FR" altLang="ar-DZ">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lgn="r" rtl="1">
              <a:buFont typeface="Wingdings" panose="05000000000000000000" pitchFamily="2" charset="2"/>
              <a:buChar char="v"/>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4</a:t>
            </a:fld>
            <a:endParaRPr lang="fr-FR" altLang="ar-DZ">
              <a:solidFill>
                <a:prstClr val="black"/>
              </a:solidFill>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latin typeface="Arial" charset="0"/>
              </a:rPr>
              <a:pPr/>
              <a:t>5</a:t>
            </a:fld>
            <a:endParaRPr lang="fr-FR" altLang="ar-DZ">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6</a:t>
            </a:fld>
            <a:endParaRPr lang="fr-FR" altLang="ar-DZ">
              <a:solidFill>
                <a:prstClr val="black"/>
              </a:solidFill>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7</a:t>
            </a:fld>
            <a:endParaRPr lang="fr-FR" altLang="ar-DZ">
              <a:solidFill>
                <a:prstClr val="black"/>
              </a:solidFill>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8</a:t>
            </a:fld>
            <a:endParaRPr lang="fr-FR" altLang="ar-DZ">
              <a:solidFill>
                <a:prstClr val="black"/>
              </a:solidFill>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ce réservé des commentaires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r" rtl="1">
              <a:defRPr/>
            </a:pPr>
            <a:endParaRPr lang="ar-DZ" dirty="0" smtClean="0"/>
          </a:p>
        </p:txBody>
      </p:sp>
      <p:sp>
        <p:nvSpPr>
          <p:cNvPr id="2048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2950" indent="-285750">
              <a:defRPr sz="1200">
                <a:solidFill>
                  <a:schemeClr val="tx1"/>
                </a:solidFill>
                <a:latin typeface="Calibri" pitchFamily="34" charset="0"/>
              </a:defRPr>
            </a:lvl2pPr>
            <a:lvl3pPr marL="1143000" indent="-228600">
              <a:defRPr sz="1200">
                <a:solidFill>
                  <a:schemeClr val="tx1"/>
                </a:solidFill>
                <a:latin typeface="Calibri" pitchFamily="34" charset="0"/>
              </a:defRPr>
            </a:lvl3pPr>
            <a:lvl4pPr marL="1600200" indent="-228600">
              <a:defRPr sz="1200">
                <a:solidFill>
                  <a:schemeClr val="tx1"/>
                </a:solidFill>
                <a:latin typeface="Calibri" pitchFamily="34" charset="0"/>
              </a:defRPr>
            </a:lvl4pPr>
            <a:lvl5pPr marL="2057400" indent="-228600">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fld id="{854B1565-0677-4C62-BB68-67BA7BE908A7}" type="slidenum">
              <a:rPr lang="fr-FR" altLang="ar-DZ">
                <a:solidFill>
                  <a:prstClr val="black"/>
                </a:solidFill>
                <a:latin typeface="Arial" charset="0"/>
              </a:rPr>
              <a:pPr/>
              <a:t>9</a:t>
            </a:fld>
            <a:endParaRPr lang="fr-FR" altLang="ar-DZ">
              <a:solidFill>
                <a:prstClr val="black"/>
              </a:solidFill>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bwMode="gray">
      <p:bgPr>
        <a:solidFill>
          <a:schemeClr val="bg1"/>
        </a:solidFill>
        <a:effectLst/>
      </p:bgPr>
    </p:bg>
    <p:spTree>
      <p:nvGrpSpPr>
        <p:cNvPr id="1" name=""/>
        <p:cNvGrpSpPr/>
        <p:nvPr/>
      </p:nvGrpSpPr>
      <p:grpSpPr>
        <a:xfrm>
          <a:off x="0" y="0"/>
          <a:ext cx="0" cy="0"/>
          <a:chOff x="0" y="0"/>
          <a:chExt cx="0" cy="0"/>
        </a:xfrm>
      </p:grpSpPr>
      <p:grpSp>
        <p:nvGrpSpPr>
          <p:cNvPr id="4" name="Group 2"/>
          <p:cNvGrpSpPr>
            <a:grpSpLocks/>
          </p:cNvGrpSpPr>
          <p:nvPr/>
        </p:nvGrpSpPr>
        <p:grpSpPr bwMode="auto">
          <a:xfrm>
            <a:off x="25400" y="-996950"/>
            <a:ext cx="9105900" cy="7842250"/>
            <a:chOff x="16" y="-628"/>
            <a:chExt cx="5736" cy="4940"/>
          </a:xfrm>
        </p:grpSpPr>
        <p:pic>
          <p:nvPicPr>
            <p:cNvPr id="5" name="Picture 3" descr="back_b"/>
            <p:cNvPicPr>
              <a:picLocks noChangeAspect="1" noChangeArrowheads="1"/>
            </p:cNvPicPr>
            <p:nvPr userDrawn="1"/>
          </p:nvPicPr>
          <p:blipFill>
            <a:blip r:embed="rId2"/>
            <a:srcRect/>
            <a:stretch>
              <a:fillRect/>
            </a:stretch>
          </p:blipFill>
          <p:spPr bwMode="auto">
            <a:xfrm>
              <a:off x="24" y="391"/>
              <a:ext cx="5728" cy="3921"/>
            </a:xfrm>
            <a:prstGeom prst="rect">
              <a:avLst/>
            </a:prstGeom>
            <a:gradFill rotWithShape="1">
              <a:gsLst>
                <a:gs pos="0">
                  <a:schemeClr val="tx2">
                    <a:gamma/>
                    <a:shade val="36471"/>
                    <a:invGamma/>
                  </a:schemeClr>
                </a:gs>
                <a:gs pos="100000">
                  <a:schemeClr val="tx2"/>
                </a:gs>
              </a:gsLst>
              <a:lin ang="2700000" scaled="1"/>
            </a:gradFill>
            <a:ln w="9525">
              <a:noFill/>
              <a:miter lim="800000"/>
              <a:headEnd/>
              <a:tailEnd/>
            </a:ln>
          </p:spPr>
        </p:pic>
        <p:sp>
          <p:nvSpPr>
            <p:cNvPr id="6" name="Freeform 4"/>
            <p:cNvSpPr>
              <a:spLocks/>
            </p:cNvSpPr>
            <p:nvPr userDrawn="1"/>
          </p:nvSpPr>
          <p:spPr bwMode="gray">
            <a:xfrm>
              <a:off x="16" y="-628"/>
              <a:ext cx="5712" cy="2676"/>
            </a:xfrm>
            <a:custGeom>
              <a:avLst/>
              <a:gdLst/>
              <a:ahLst/>
              <a:cxnLst>
                <a:cxn ang="0">
                  <a:pos x="0" y="1607"/>
                </a:cxn>
                <a:cxn ang="0">
                  <a:pos x="5548" y="2692"/>
                </a:cxn>
                <a:cxn ang="0">
                  <a:pos x="5736" y="2580"/>
                </a:cxn>
                <a:cxn ang="0">
                  <a:pos x="5738" y="641"/>
                </a:cxn>
                <a:cxn ang="0">
                  <a:pos x="22" y="641"/>
                </a:cxn>
                <a:cxn ang="0">
                  <a:pos x="12" y="1613"/>
                </a:cxn>
              </a:cxnLst>
              <a:rect l="0" t="0" r="r" b="b"/>
              <a:pathLst>
                <a:path w="5738" h="2692">
                  <a:moveTo>
                    <a:pt x="0" y="1607"/>
                  </a:moveTo>
                  <a:cubicBezTo>
                    <a:pt x="4478" y="0"/>
                    <a:pt x="5523" y="2457"/>
                    <a:pt x="5548" y="2692"/>
                  </a:cubicBezTo>
                  <a:lnTo>
                    <a:pt x="5736" y="2580"/>
                  </a:lnTo>
                  <a:lnTo>
                    <a:pt x="5738" y="641"/>
                  </a:lnTo>
                  <a:lnTo>
                    <a:pt x="22" y="641"/>
                  </a:lnTo>
                  <a:cubicBezTo>
                    <a:pt x="22" y="641"/>
                    <a:pt x="12" y="1613"/>
                    <a:pt x="12" y="1613"/>
                  </a:cubicBezTo>
                </a:path>
              </a:pathLst>
            </a:custGeom>
            <a:solidFill>
              <a:schemeClr val="accent3"/>
            </a:solidFill>
            <a:ln w="38100" cmpd="sng">
              <a:noFill/>
              <a:round/>
              <a:headEnd/>
              <a:tailEnd/>
            </a:ln>
            <a:effectLst/>
          </p:spPr>
          <p:txBody>
            <a:bodyPr/>
            <a:lstStyle/>
            <a:p>
              <a:pPr eaLnBrk="1" hangingPunct="1">
                <a:defRPr/>
              </a:pPr>
              <a:endParaRPr lang="fr-FR">
                <a:latin typeface="Arial" panose="020B0604020202020204" pitchFamily="34" charset="0"/>
                <a:cs typeface="+mn-cs"/>
              </a:endParaRPr>
            </a:p>
          </p:txBody>
        </p:sp>
      </p:grpSp>
      <p:grpSp>
        <p:nvGrpSpPr>
          <p:cNvPr id="7" name="Group 5"/>
          <p:cNvGrpSpPr>
            <a:grpSpLocks/>
          </p:cNvGrpSpPr>
          <p:nvPr/>
        </p:nvGrpSpPr>
        <p:grpSpPr bwMode="auto">
          <a:xfrm>
            <a:off x="0" y="3175"/>
            <a:ext cx="9144000" cy="6854825"/>
            <a:chOff x="0" y="2"/>
            <a:chExt cx="5760" cy="4318"/>
          </a:xfrm>
        </p:grpSpPr>
        <p:sp>
          <p:nvSpPr>
            <p:cNvPr id="8" name="Freeform 6"/>
            <p:cNvSpPr>
              <a:spLocks/>
            </p:cNvSpPr>
            <p:nvPr userDrawn="1"/>
          </p:nvSpPr>
          <p:spPr bwMode="gray">
            <a:xfrm>
              <a:off x="5475" y="3"/>
              <a:ext cx="281" cy="344"/>
            </a:xfrm>
            <a:custGeom>
              <a:avLst/>
              <a:gdLst>
                <a:gd name="T0" fmla="*/ 0 w 281"/>
                <a:gd name="T1" fmla="*/ 0 h 348"/>
                <a:gd name="T2" fmla="*/ 202 w 281"/>
                <a:gd name="T3" fmla="*/ 53 h 348"/>
                <a:gd name="T4" fmla="*/ 281 w 281"/>
                <a:gd name="T5" fmla="*/ 203 h 348"/>
                <a:gd name="T6" fmla="*/ 281 w 281"/>
                <a:gd name="T7" fmla="*/ 0 h 3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1" h="348">
                  <a:moveTo>
                    <a:pt x="0" y="0"/>
                  </a:moveTo>
                  <a:cubicBezTo>
                    <a:pt x="33" y="16"/>
                    <a:pt x="125" y="6"/>
                    <a:pt x="202" y="96"/>
                  </a:cubicBezTo>
                  <a:cubicBezTo>
                    <a:pt x="279" y="186"/>
                    <a:pt x="268" y="348"/>
                    <a:pt x="281" y="332"/>
                  </a:cubicBezTo>
                  <a:lnTo>
                    <a:pt x="281" y="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9" name="Group 7"/>
            <p:cNvGrpSpPr>
              <a:grpSpLocks/>
            </p:cNvGrpSpPr>
            <p:nvPr userDrawn="1"/>
          </p:nvGrpSpPr>
          <p:grpSpPr bwMode="auto">
            <a:xfrm>
              <a:off x="0" y="2"/>
              <a:ext cx="5760" cy="4318"/>
              <a:chOff x="0" y="2"/>
              <a:chExt cx="5760" cy="4318"/>
            </a:xfrm>
          </p:grpSpPr>
          <p:sp>
            <p:nvSpPr>
              <p:cNvPr id="10" name="Freeform 8"/>
              <p:cNvSpPr>
                <a:spLocks/>
              </p:cNvSpPr>
              <p:nvPr userDrawn="1"/>
            </p:nvSpPr>
            <p:spPr bwMode="gray">
              <a:xfrm>
                <a:off x="0" y="4023"/>
                <a:ext cx="275" cy="297"/>
              </a:xfrm>
              <a:custGeom>
                <a:avLst/>
                <a:gdLst>
                  <a:gd name="T0" fmla="*/ 275 w 275"/>
                  <a:gd name="T1" fmla="*/ 291 h 297"/>
                  <a:gd name="T2" fmla="*/ 112 w 275"/>
                  <a:gd name="T3" fmla="*/ 211 h 297"/>
                  <a:gd name="T4" fmla="*/ 28 w 275"/>
                  <a:gd name="T5" fmla="*/ 127 h 297"/>
                  <a:gd name="T6" fmla="*/ 0 w 275"/>
                  <a:gd name="T7" fmla="*/ 0 h 297"/>
                  <a:gd name="T8" fmla="*/ 1 w 275"/>
                  <a:gd name="T9" fmla="*/ 297 h 2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5" h="297">
                    <a:moveTo>
                      <a:pt x="275" y="291"/>
                    </a:moveTo>
                    <a:lnTo>
                      <a:pt x="112" y="211"/>
                    </a:lnTo>
                    <a:lnTo>
                      <a:pt x="28" y="127"/>
                    </a:lnTo>
                    <a:lnTo>
                      <a:pt x="0" y="0"/>
                    </a:lnTo>
                    <a:lnTo>
                      <a:pt x="1" y="297"/>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1" name="AutoShape 9"/>
              <p:cNvSpPr>
                <a:spLocks noChangeArrowheads="1"/>
              </p:cNvSpPr>
              <p:nvPr userDrawn="1"/>
            </p:nvSpPr>
            <p:spPr bwMode="gray">
              <a:xfrm>
                <a:off x="20" y="26"/>
                <a:ext cx="5715" cy="4265"/>
              </a:xfrm>
              <a:prstGeom prst="roundRect">
                <a:avLst>
                  <a:gd name="adj" fmla="val 6227"/>
                </a:avLst>
              </a:prstGeom>
              <a:noFill/>
              <a:ln w="762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fr-FR" smtClean="0"/>
              </a:p>
            </p:txBody>
          </p:sp>
          <p:sp>
            <p:nvSpPr>
              <p:cNvPr id="12" name="Freeform 10"/>
              <p:cNvSpPr>
                <a:spLocks/>
              </p:cNvSpPr>
              <p:nvPr userDrawn="1"/>
            </p:nvSpPr>
            <p:spPr bwMode="gray">
              <a:xfrm>
                <a:off x="0" y="2"/>
                <a:ext cx="290" cy="315"/>
              </a:xfrm>
              <a:custGeom>
                <a:avLst/>
                <a:gdLst>
                  <a:gd name="T0" fmla="*/ 1 w 290"/>
                  <a:gd name="T1" fmla="*/ 315 h 315"/>
                  <a:gd name="T2" fmla="*/ 122 w 290"/>
                  <a:gd name="T3" fmla="*/ 97 h 315"/>
                  <a:gd name="T4" fmla="*/ 279 w 290"/>
                  <a:gd name="T5" fmla="*/ 0 h 315"/>
                  <a:gd name="T6" fmla="*/ 0 w 290"/>
                  <a:gd name="T7" fmla="*/ 1 h 3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0" h="315">
                    <a:moveTo>
                      <a:pt x="1" y="315"/>
                    </a:moveTo>
                    <a:cubicBezTo>
                      <a:pt x="21" y="279"/>
                      <a:pt x="76" y="150"/>
                      <a:pt x="122" y="97"/>
                    </a:cubicBezTo>
                    <a:cubicBezTo>
                      <a:pt x="163" y="44"/>
                      <a:pt x="290" y="23"/>
                      <a:pt x="279" y="0"/>
                    </a:cubicBezTo>
                    <a:lnTo>
                      <a:pt x="0" y="1"/>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3" name="Freeform 11"/>
              <p:cNvSpPr>
                <a:spLocks/>
              </p:cNvSpPr>
              <p:nvPr userDrawn="1"/>
            </p:nvSpPr>
            <p:spPr bwMode="gray">
              <a:xfrm>
                <a:off x="5507" y="4031"/>
                <a:ext cx="253" cy="287"/>
              </a:xfrm>
              <a:custGeom>
                <a:avLst/>
                <a:gdLst>
                  <a:gd name="T0" fmla="*/ 250 w 253"/>
                  <a:gd name="T1" fmla="*/ 0 h 287"/>
                  <a:gd name="T2" fmla="*/ 179 w 253"/>
                  <a:gd name="T3" fmla="*/ 143 h 287"/>
                  <a:gd name="T4" fmla="*/ 85 w 253"/>
                  <a:gd name="T5" fmla="*/ 236 h 287"/>
                  <a:gd name="T6" fmla="*/ 0 w 253"/>
                  <a:gd name="T7" fmla="*/ 287 h 287"/>
                  <a:gd name="T8" fmla="*/ 253 w 253"/>
                  <a:gd name="T9" fmla="*/ 284 h 2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3" h="287">
                    <a:moveTo>
                      <a:pt x="250" y="0"/>
                    </a:moveTo>
                    <a:lnTo>
                      <a:pt x="179" y="143"/>
                    </a:lnTo>
                    <a:lnTo>
                      <a:pt x="85" y="236"/>
                    </a:lnTo>
                    <a:lnTo>
                      <a:pt x="0" y="287"/>
                    </a:lnTo>
                    <a:lnTo>
                      <a:pt x="253" y="284"/>
                    </a:lnTo>
                  </a:path>
                </a:pathLst>
              </a:custGeom>
              <a:solidFill>
                <a:schemeClr val="bg1"/>
              </a:solidFill>
              <a:ln w="9525">
                <a:solidFill>
                  <a:schemeClr val="bg1"/>
                </a:solidFill>
                <a:round/>
                <a:headEnd/>
                <a:tailEnd/>
              </a:ln>
            </p:spPr>
            <p:txBody>
              <a:bodyPr/>
              <a:lstStyle/>
              <a:p>
                <a:endParaRPr lang="fr-FR"/>
              </a:p>
            </p:txBody>
          </p:sp>
        </p:grpSp>
      </p:grpSp>
      <p:sp>
        <p:nvSpPr>
          <p:cNvPr id="148492" name="Rectangle 12"/>
          <p:cNvSpPr>
            <a:spLocks noGrp="1" noChangeArrowheads="1"/>
          </p:cNvSpPr>
          <p:nvPr>
            <p:ph type="ctrTitle" sz="quarter"/>
          </p:nvPr>
        </p:nvSpPr>
        <p:spPr bwMode="white">
          <a:xfrm>
            <a:off x="762000" y="2438400"/>
            <a:ext cx="7467600" cy="1470025"/>
          </a:xfrm>
        </p:spPr>
        <p:txBody>
          <a:bodyPr/>
          <a:lstStyle>
            <a:lvl1pPr algn="l">
              <a:defRPr sz="4800">
                <a:solidFill>
                  <a:schemeClr val="bg1"/>
                </a:solidFill>
              </a:defRPr>
            </a:lvl1pPr>
          </a:lstStyle>
          <a:p>
            <a:r>
              <a:rPr lang="fr-FR" dirty="0" smtClean="0"/>
              <a:t>Cliquez pour modifier le style du titre</a:t>
            </a:r>
            <a:endParaRPr lang="en-US" dirty="0"/>
          </a:p>
        </p:txBody>
      </p:sp>
      <p:sp>
        <p:nvSpPr>
          <p:cNvPr id="148493" name="Rectangle 13"/>
          <p:cNvSpPr>
            <a:spLocks noGrp="1" noChangeArrowheads="1"/>
          </p:cNvSpPr>
          <p:nvPr>
            <p:ph type="subTitle" sz="quarter" idx="1"/>
          </p:nvPr>
        </p:nvSpPr>
        <p:spPr bwMode="white">
          <a:xfrm>
            <a:off x="762000" y="3962400"/>
            <a:ext cx="7496175" cy="457200"/>
          </a:xfrm>
        </p:spPr>
        <p:txBody>
          <a:bodyPr/>
          <a:lstStyle>
            <a:lvl1pPr marL="0" indent="0">
              <a:buFont typeface="Wingdings" pitchFamily="2" charset="2"/>
              <a:buNone/>
              <a:defRPr sz="1800">
                <a:solidFill>
                  <a:schemeClr val="bg1"/>
                </a:solidFill>
                <a:latin typeface="Arial" pitchFamily="34" charset="0"/>
              </a:defRPr>
            </a:lvl1pPr>
          </a:lstStyle>
          <a:p>
            <a:r>
              <a:rPr lang="fr-FR" smtClean="0"/>
              <a:t>Cliquez pour modifier le style des sous-titres du masque</a:t>
            </a:r>
            <a:endParaRPr lang="en-US"/>
          </a:p>
        </p:txBody>
      </p:sp>
      <p:sp>
        <p:nvSpPr>
          <p:cNvPr id="14" name="Rectangle 14"/>
          <p:cNvSpPr>
            <a:spLocks noGrp="1" noChangeArrowheads="1"/>
          </p:cNvSpPr>
          <p:nvPr>
            <p:ph type="dt" sz="quarter" idx="10"/>
          </p:nvPr>
        </p:nvSpPr>
        <p:spPr>
          <a:xfrm>
            <a:off x="457200" y="6477000"/>
            <a:ext cx="2133600" cy="244475"/>
          </a:xfrm>
        </p:spPr>
        <p:txBody>
          <a:bodyPr/>
          <a:lstStyle>
            <a:lvl1pPr>
              <a:defRPr sz="1400" b="0"/>
            </a:lvl1pPr>
          </a:lstStyle>
          <a:p>
            <a:pPr>
              <a:defRPr/>
            </a:pPr>
            <a:r>
              <a:rPr lang="fr-FR"/>
              <a:t>www.themegallery.com</a:t>
            </a:r>
            <a:endParaRPr lang="en-US"/>
          </a:p>
        </p:txBody>
      </p:sp>
      <p:sp>
        <p:nvSpPr>
          <p:cNvPr id="15" name="Rectangle 15"/>
          <p:cNvSpPr>
            <a:spLocks noGrp="1" noChangeArrowheads="1"/>
          </p:cNvSpPr>
          <p:nvPr>
            <p:ph type="ftr" sz="quarter" idx="11"/>
          </p:nvPr>
        </p:nvSpPr>
        <p:spPr>
          <a:xfrm>
            <a:off x="3124200" y="6477000"/>
            <a:ext cx="2895600" cy="244475"/>
          </a:xfrm>
        </p:spPr>
        <p:txBody>
          <a:bodyPr/>
          <a:lstStyle>
            <a:lvl1pPr>
              <a:defRPr sz="1400" b="0"/>
            </a:lvl1pPr>
          </a:lstStyle>
          <a:p>
            <a:pPr>
              <a:defRPr/>
            </a:pPr>
            <a:endParaRPr lang="en-US"/>
          </a:p>
        </p:txBody>
      </p:sp>
      <p:sp>
        <p:nvSpPr>
          <p:cNvPr id="16" name="Rectangle 16"/>
          <p:cNvSpPr>
            <a:spLocks noGrp="1" noChangeArrowheads="1"/>
          </p:cNvSpPr>
          <p:nvPr>
            <p:ph type="sldNum" sz="quarter" idx="12"/>
          </p:nvPr>
        </p:nvSpPr>
        <p:spPr>
          <a:xfrm>
            <a:off x="6553200" y="6477000"/>
            <a:ext cx="2133600" cy="244475"/>
          </a:xfrm>
        </p:spPr>
        <p:txBody>
          <a:bodyPr/>
          <a:lstStyle>
            <a:lvl1pPr algn="r">
              <a:defRPr sz="1400" b="0"/>
            </a:lvl1pPr>
          </a:lstStyle>
          <a:p>
            <a:fld id="{626F5A3F-8760-493E-804D-A692EB670217}" type="slidenum">
              <a:rPr lang="en-US" altLang="ar-DZ"/>
              <a:pPr/>
              <a:t>‹N°›</a:t>
            </a:fld>
            <a:endParaRPr lang="en-US" altLang="ar-DZ"/>
          </a:p>
        </p:txBody>
      </p:sp>
    </p:spTree>
    <p:extLst>
      <p:ext uri="{BB962C8B-B14F-4D97-AF65-F5344CB8AC3E}">
        <p14:creationId xmlns:p14="http://schemas.microsoft.com/office/powerpoint/2010/main" val="2398548438"/>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5" name="Rectangle 16"/>
          <p:cNvSpPr>
            <a:spLocks noGrp="1" noChangeArrowheads="1"/>
          </p:cNvSpPr>
          <p:nvPr>
            <p:ph type="sldNum" sz="quarter" idx="11"/>
          </p:nvPr>
        </p:nvSpPr>
        <p:spPr>
          <a:ln/>
        </p:spPr>
        <p:txBody>
          <a:bodyPr/>
          <a:lstStyle>
            <a:lvl1pPr>
              <a:defRPr/>
            </a:lvl1pPr>
          </a:lstStyle>
          <a:p>
            <a:fld id="{2BE0BEFD-E43C-40A1-8A41-E62101CA3F13}" type="slidenum">
              <a:rPr lang="en-US" altLang="ar-DZ"/>
              <a:pPr/>
              <a:t>‹N°›</a:t>
            </a:fld>
            <a:endParaRPr lang="en-US" altLang="ar-DZ"/>
          </a:p>
        </p:txBody>
      </p:sp>
      <p:sp>
        <p:nvSpPr>
          <p:cNvPr id="6"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42136988"/>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117475"/>
            <a:ext cx="2057400" cy="6203950"/>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117475"/>
            <a:ext cx="6019800" cy="6203950"/>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5" name="Rectangle 16"/>
          <p:cNvSpPr>
            <a:spLocks noGrp="1" noChangeArrowheads="1"/>
          </p:cNvSpPr>
          <p:nvPr>
            <p:ph type="sldNum" sz="quarter" idx="11"/>
          </p:nvPr>
        </p:nvSpPr>
        <p:spPr>
          <a:ln/>
        </p:spPr>
        <p:txBody>
          <a:bodyPr/>
          <a:lstStyle>
            <a:lvl1pPr>
              <a:defRPr/>
            </a:lvl1pPr>
          </a:lstStyle>
          <a:p>
            <a:fld id="{61528B3C-35BE-4C93-AFA2-D3E25D03D590}" type="slidenum">
              <a:rPr lang="en-US" altLang="ar-DZ"/>
              <a:pPr/>
              <a:t>‹N°›</a:t>
            </a:fld>
            <a:endParaRPr lang="en-US" altLang="ar-DZ"/>
          </a:p>
        </p:txBody>
      </p:sp>
      <p:sp>
        <p:nvSpPr>
          <p:cNvPr id="6"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577894709"/>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117475"/>
            <a:ext cx="8229600" cy="492125"/>
          </a:xfrm>
        </p:spPr>
        <p:txBody>
          <a:bodyPr/>
          <a:lstStyle/>
          <a:p>
            <a:r>
              <a:rPr lang="fr-FR" smtClean="0"/>
              <a:t>Cliquez pour modifier le style du titre</a:t>
            </a:r>
            <a:endParaRPr lang="fr-FR"/>
          </a:p>
        </p:txBody>
      </p:sp>
      <p:sp>
        <p:nvSpPr>
          <p:cNvPr id="3" name="Espace réservé du texte 2"/>
          <p:cNvSpPr>
            <a:spLocks noGrp="1"/>
          </p:cNvSpPr>
          <p:nvPr>
            <p:ph type="body" sz="half" idx="1"/>
          </p:nvPr>
        </p:nvSpPr>
        <p:spPr>
          <a:xfrm>
            <a:off x="609600" y="1219200"/>
            <a:ext cx="3962400" cy="510222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724400" y="1219200"/>
            <a:ext cx="3962400" cy="5102225"/>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6" name="Rectangle 16"/>
          <p:cNvSpPr>
            <a:spLocks noGrp="1" noChangeArrowheads="1"/>
          </p:cNvSpPr>
          <p:nvPr>
            <p:ph type="sldNum" sz="quarter" idx="11"/>
          </p:nvPr>
        </p:nvSpPr>
        <p:spPr>
          <a:ln/>
        </p:spPr>
        <p:txBody>
          <a:bodyPr/>
          <a:lstStyle>
            <a:lvl1pPr>
              <a:defRPr/>
            </a:lvl1pPr>
          </a:lstStyle>
          <a:p>
            <a:fld id="{788D9D31-E1BA-4EE6-984D-94E8A65EA7F2}" type="slidenum">
              <a:rPr lang="en-US" altLang="ar-DZ"/>
              <a:pPr/>
              <a:t>‹N°›</a:t>
            </a:fld>
            <a:endParaRPr lang="en-US" altLang="ar-DZ"/>
          </a:p>
        </p:txBody>
      </p:sp>
      <p:sp>
        <p:nvSpPr>
          <p:cNvPr id="7"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496029062"/>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5"/>
          <p:cNvSpPr>
            <a:spLocks noGrp="1" noChangeArrowheads="1"/>
          </p:cNvSpPr>
          <p:nvPr>
            <p:ph type="ftr" sz="quarter" idx="10"/>
          </p:nvPr>
        </p:nvSpPr>
        <p:spPr>
          <a:ln/>
        </p:spPr>
        <p:txBody>
          <a:bodyPr/>
          <a:lstStyle>
            <a:lvl1pPr>
              <a:defRPr/>
            </a:lvl1pPr>
          </a:lstStyle>
          <a:p>
            <a:pPr>
              <a:defRPr/>
            </a:pPr>
            <a:r>
              <a:rPr lang="en-US"/>
              <a:t>www.themegallery.com</a:t>
            </a:r>
          </a:p>
        </p:txBody>
      </p:sp>
      <p:sp>
        <p:nvSpPr>
          <p:cNvPr id="5" name="Rectangle 6"/>
          <p:cNvSpPr>
            <a:spLocks noGrp="1" noChangeArrowheads="1"/>
          </p:cNvSpPr>
          <p:nvPr>
            <p:ph type="sldNum" sz="quarter" idx="11"/>
          </p:nvPr>
        </p:nvSpPr>
        <p:spPr>
          <a:ln/>
        </p:spPr>
        <p:txBody>
          <a:bodyPr/>
          <a:lstStyle>
            <a:lvl1pPr>
              <a:defRPr/>
            </a:lvl1pPr>
          </a:lstStyle>
          <a:p>
            <a:fld id="{F9E59D7B-25EC-4EA4-811F-D17E44F9E2B9}" type="slidenum">
              <a:rPr lang="en-US" altLang="ar-DZ"/>
              <a:pPr/>
              <a:t>‹N°›</a:t>
            </a:fld>
            <a:endParaRPr lang="en-US" altLang="ar-DZ"/>
          </a:p>
        </p:txBody>
      </p:sp>
    </p:spTree>
    <p:extLst>
      <p:ext uri="{BB962C8B-B14F-4D97-AF65-F5344CB8AC3E}">
        <p14:creationId xmlns:p14="http://schemas.microsoft.com/office/powerpoint/2010/main" val="2860779071"/>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cSld name="Diapositive de titre">
    <p:bg bwMode="gray">
      <p:bgPr>
        <a:solidFill>
          <a:schemeClr val="bg1"/>
        </a:solidFill>
        <a:effectLst/>
      </p:bgPr>
    </p:bg>
    <p:spTree>
      <p:nvGrpSpPr>
        <p:cNvPr id="1" name=""/>
        <p:cNvGrpSpPr/>
        <p:nvPr/>
      </p:nvGrpSpPr>
      <p:grpSpPr>
        <a:xfrm>
          <a:off x="0" y="0"/>
          <a:ext cx="0" cy="0"/>
          <a:chOff x="0" y="0"/>
          <a:chExt cx="0" cy="0"/>
        </a:xfrm>
      </p:grpSpPr>
      <p:sp>
        <p:nvSpPr>
          <p:cNvPr id="148492" name="Rectangle 12"/>
          <p:cNvSpPr>
            <a:spLocks noGrp="1" noChangeArrowheads="1"/>
          </p:cNvSpPr>
          <p:nvPr>
            <p:ph type="ctrTitle" sz="quarter"/>
          </p:nvPr>
        </p:nvSpPr>
        <p:spPr bwMode="white">
          <a:xfrm>
            <a:off x="762000" y="2438400"/>
            <a:ext cx="7467600" cy="1470025"/>
          </a:xfrm>
        </p:spPr>
        <p:txBody>
          <a:bodyPr/>
          <a:lstStyle>
            <a:lvl1pPr algn="l">
              <a:defRPr sz="4800">
                <a:solidFill>
                  <a:schemeClr val="bg1"/>
                </a:solidFill>
              </a:defRPr>
            </a:lvl1pPr>
          </a:lstStyle>
          <a:p>
            <a:r>
              <a:rPr lang="fr-FR" dirty="0" smtClean="0"/>
              <a:t>Cliquez pour modifier le style du titre</a:t>
            </a:r>
            <a:endParaRPr lang="en-US" dirty="0"/>
          </a:p>
        </p:txBody>
      </p:sp>
      <p:sp>
        <p:nvSpPr>
          <p:cNvPr id="148493" name="Rectangle 13"/>
          <p:cNvSpPr>
            <a:spLocks noGrp="1" noChangeArrowheads="1"/>
          </p:cNvSpPr>
          <p:nvPr>
            <p:ph type="subTitle" sz="quarter" idx="1"/>
          </p:nvPr>
        </p:nvSpPr>
        <p:spPr bwMode="white">
          <a:xfrm>
            <a:off x="762000" y="3962400"/>
            <a:ext cx="7496175" cy="457200"/>
          </a:xfrm>
        </p:spPr>
        <p:txBody>
          <a:bodyPr/>
          <a:lstStyle>
            <a:lvl1pPr marL="0" indent="0">
              <a:buFont typeface="Wingdings" pitchFamily="2" charset="2"/>
              <a:buNone/>
              <a:defRPr sz="1800">
                <a:solidFill>
                  <a:schemeClr val="bg1"/>
                </a:solidFill>
                <a:latin typeface="Arial" pitchFamily="34" charset="0"/>
              </a:defRPr>
            </a:lvl1pPr>
          </a:lstStyle>
          <a:p>
            <a:r>
              <a:rPr lang="fr-FR" smtClean="0"/>
              <a:t>Cliquez pour modifier le style des sous-titres du masque</a:t>
            </a:r>
            <a:endParaRPr lang="en-US"/>
          </a:p>
        </p:txBody>
      </p:sp>
      <p:sp>
        <p:nvSpPr>
          <p:cNvPr id="4" name="Rectangle 14"/>
          <p:cNvSpPr>
            <a:spLocks noGrp="1" noChangeArrowheads="1"/>
          </p:cNvSpPr>
          <p:nvPr>
            <p:ph type="dt" sz="quarter" idx="10"/>
          </p:nvPr>
        </p:nvSpPr>
        <p:spPr>
          <a:xfrm>
            <a:off x="457200" y="6477000"/>
            <a:ext cx="2133600" cy="244475"/>
          </a:xfrm>
          <a:prstGeom prst="rect">
            <a:avLst/>
          </a:prstGeom>
        </p:spPr>
        <p:txBody>
          <a:bodyPr/>
          <a:lstStyle>
            <a:lvl1pPr>
              <a:defRPr sz="1400" b="0">
                <a:latin typeface="Arial" panose="020B0604020202020204" pitchFamily="34" charset="0"/>
                <a:cs typeface="Arial" panose="020B0604020202020204" pitchFamily="34" charset="0"/>
              </a:defRPr>
            </a:lvl1pPr>
          </a:lstStyle>
          <a:p>
            <a:pPr>
              <a:defRPr/>
            </a:pPr>
            <a:r>
              <a:rPr lang="fr-FR"/>
              <a:t>www.themegallery.com</a:t>
            </a:r>
            <a:endParaRPr lang="en-US"/>
          </a:p>
        </p:txBody>
      </p:sp>
      <p:sp>
        <p:nvSpPr>
          <p:cNvPr id="5" name="Rectangle 15"/>
          <p:cNvSpPr>
            <a:spLocks noGrp="1" noChangeArrowheads="1"/>
          </p:cNvSpPr>
          <p:nvPr>
            <p:ph type="ftr" sz="quarter" idx="11"/>
          </p:nvPr>
        </p:nvSpPr>
        <p:spPr>
          <a:xfrm>
            <a:off x="3124200" y="6477000"/>
            <a:ext cx="2895600" cy="244475"/>
          </a:xfrm>
        </p:spPr>
        <p:txBody>
          <a:bodyPr/>
          <a:lstStyle>
            <a:lvl1pPr>
              <a:defRPr sz="1400" b="0"/>
            </a:lvl1pPr>
          </a:lstStyle>
          <a:p>
            <a:pPr>
              <a:defRPr/>
            </a:pPr>
            <a:endParaRPr lang="en-US"/>
          </a:p>
        </p:txBody>
      </p:sp>
      <p:sp>
        <p:nvSpPr>
          <p:cNvPr id="6" name="Rectangle 16"/>
          <p:cNvSpPr>
            <a:spLocks noGrp="1" noChangeArrowheads="1"/>
          </p:cNvSpPr>
          <p:nvPr>
            <p:ph type="sldNum" sz="quarter" idx="12"/>
          </p:nvPr>
        </p:nvSpPr>
        <p:spPr>
          <a:xfrm>
            <a:off x="6553200" y="6477000"/>
            <a:ext cx="2133600" cy="244475"/>
          </a:xfrm>
        </p:spPr>
        <p:txBody>
          <a:bodyPr/>
          <a:lstStyle>
            <a:lvl1pPr algn="r">
              <a:defRPr sz="1400" b="0"/>
            </a:lvl1pPr>
          </a:lstStyle>
          <a:p>
            <a:fld id="{7021541A-9167-4A26-B779-B969CF57AECC}" type="slidenum">
              <a:rPr lang="en-US" altLang="ar-DZ"/>
              <a:pPr/>
              <a:t>‹N°›</a:t>
            </a:fld>
            <a:endParaRPr lang="en-US" altLang="ar-DZ"/>
          </a:p>
        </p:txBody>
      </p:sp>
    </p:spTree>
    <p:extLst>
      <p:ext uri="{BB962C8B-B14F-4D97-AF65-F5344CB8AC3E}">
        <p14:creationId xmlns:p14="http://schemas.microsoft.com/office/powerpoint/2010/main" val="67465509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5" name="Rectangle 16"/>
          <p:cNvSpPr>
            <a:spLocks noGrp="1" noChangeArrowheads="1"/>
          </p:cNvSpPr>
          <p:nvPr>
            <p:ph type="sldNum" sz="quarter" idx="11"/>
          </p:nvPr>
        </p:nvSpPr>
        <p:spPr>
          <a:ln/>
        </p:spPr>
        <p:txBody>
          <a:bodyPr/>
          <a:lstStyle>
            <a:lvl1pPr>
              <a:defRPr/>
            </a:lvl1pPr>
          </a:lstStyle>
          <a:p>
            <a:fld id="{B4183556-763B-4001-BB2D-EA7E59DA0186}" type="slidenum">
              <a:rPr lang="en-US" altLang="ar-DZ"/>
              <a:pPr/>
              <a:t>‹N°›</a:t>
            </a:fld>
            <a:endParaRPr lang="en-US" altLang="ar-DZ"/>
          </a:p>
        </p:txBody>
      </p:sp>
      <p:sp>
        <p:nvSpPr>
          <p:cNvPr id="6"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708392095"/>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5" name="Rectangle 16"/>
          <p:cNvSpPr>
            <a:spLocks noGrp="1" noChangeArrowheads="1"/>
          </p:cNvSpPr>
          <p:nvPr>
            <p:ph type="sldNum" sz="quarter" idx="11"/>
          </p:nvPr>
        </p:nvSpPr>
        <p:spPr>
          <a:ln/>
        </p:spPr>
        <p:txBody>
          <a:bodyPr/>
          <a:lstStyle>
            <a:lvl1pPr>
              <a:defRPr/>
            </a:lvl1pPr>
          </a:lstStyle>
          <a:p>
            <a:fld id="{6DD69E03-30AD-49C1-AD65-2C8FC58D46AE}" type="slidenum">
              <a:rPr lang="en-US" altLang="ar-DZ"/>
              <a:pPr/>
              <a:t>‹N°›</a:t>
            </a:fld>
            <a:endParaRPr lang="en-US" altLang="ar-DZ"/>
          </a:p>
        </p:txBody>
      </p:sp>
      <p:sp>
        <p:nvSpPr>
          <p:cNvPr id="6"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965916296"/>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609600" y="1219200"/>
            <a:ext cx="3962400" cy="5102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724400" y="1219200"/>
            <a:ext cx="3962400" cy="5102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6" name="Rectangle 16"/>
          <p:cNvSpPr>
            <a:spLocks noGrp="1" noChangeArrowheads="1"/>
          </p:cNvSpPr>
          <p:nvPr>
            <p:ph type="sldNum" sz="quarter" idx="11"/>
          </p:nvPr>
        </p:nvSpPr>
        <p:spPr>
          <a:ln/>
        </p:spPr>
        <p:txBody>
          <a:bodyPr/>
          <a:lstStyle>
            <a:lvl1pPr>
              <a:defRPr/>
            </a:lvl1pPr>
          </a:lstStyle>
          <a:p>
            <a:fld id="{2BD9B7D7-40D4-42B7-AC68-504F79287553}" type="slidenum">
              <a:rPr lang="en-US" altLang="ar-DZ"/>
              <a:pPr/>
              <a:t>‹N°›</a:t>
            </a:fld>
            <a:endParaRPr lang="en-US" altLang="ar-DZ"/>
          </a:p>
        </p:txBody>
      </p:sp>
      <p:sp>
        <p:nvSpPr>
          <p:cNvPr id="7"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265391299"/>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8" name="Rectangle 16"/>
          <p:cNvSpPr>
            <a:spLocks noGrp="1" noChangeArrowheads="1"/>
          </p:cNvSpPr>
          <p:nvPr>
            <p:ph type="sldNum" sz="quarter" idx="11"/>
          </p:nvPr>
        </p:nvSpPr>
        <p:spPr>
          <a:ln/>
        </p:spPr>
        <p:txBody>
          <a:bodyPr/>
          <a:lstStyle>
            <a:lvl1pPr>
              <a:defRPr/>
            </a:lvl1pPr>
          </a:lstStyle>
          <a:p>
            <a:fld id="{AF0AA098-65D8-4BCE-9360-39FDBA778AE2}" type="slidenum">
              <a:rPr lang="en-US" altLang="ar-DZ"/>
              <a:pPr/>
              <a:t>‹N°›</a:t>
            </a:fld>
            <a:endParaRPr lang="en-US" altLang="ar-DZ"/>
          </a:p>
        </p:txBody>
      </p:sp>
      <p:sp>
        <p:nvSpPr>
          <p:cNvPr id="9"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25473433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4" name="Rectangle 16"/>
          <p:cNvSpPr>
            <a:spLocks noGrp="1" noChangeArrowheads="1"/>
          </p:cNvSpPr>
          <p:nvPr>
            <p:ph type="sldNum" sz="quarter" idx="11"/>
          </p:nvPr>
        </p:nvSpPr>
        <p:spPr>
          <a:ln/>
        </p:spPr>
        <p:txBody>
          <a:bodyPr/>
          <a:lstStyle>
            <a:lvl1pPr>
              <a:defRPr/>
            </a:lvl1pPr>
          </a:lstStyle>
          <a:p>
            <a:fld id="{7DB66F58-CCDA-41C6-B04B-8FDF2D72984B}" type="slidenum">
              <a:rPr lang="en-US" altLang="ar-DZ"/>
              <a:pPr/>
              <a:t>‹N°›</a:t>
            </a:fld>
            <a:endParaRPr lang="en-US" altLang="ar-DZ"/>
          </a:p>
        </p:txBody>
      </p:sp>
      <p:sp>
        <p:nvSpPr>
          <p:cNvPr id="5"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10708838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3" name="Rectangle 16"/>
          <p:cNvSpPr>
            <a:spLocks noGrp="1" noChangeArrowheads="1"/>
          </p:cNvSpPr>
          <p:nvPr>
            <p:ph type="sldNum" sz="quarter" idx="11"/>
          </p:nvPr>
        </p:nvSpPr>
        <p:spPr>
          <a:ln/>
        </p:spPr>
        <p:txBody>
          <a:bodyPr/>
          <a:lstStyle>
            <a:lvl1pPr>
              <a:defRPr/>
            </a:lvl1pPr>
          </a:lstStyle>
          <a:p>
            <a:fld id="{BF6D6408-D449-4AC0-9F26-B6F487841E47}" type="slidenum">
              <a:rPr lang="en-US" altLang="ar-DZ"/>
              <a:pPr/>
              <a:t>‹N°›</a:t>
            </a:fld>
            <a:endParaRPr lang="en-US" altLang="ar-DZ"/>
          </a:p>
        </p:txBody>
      </p:sp>
      <p:sp>
        <p:nvSpPr>
          <p:cNvPr id="4"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159404269"/>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6" name="Rectangle 16"/>
          <p:cNvSpPr>
            <a:spLocks noGrp="1" noChangeArrowheads="1"/>
          </p:cNvSpPr>
          <p:nvPr>
            <p:ph type="sldNum" sz="quarter" idx="11"/>
          </p:nvPr>
        </p:nvSpPr>
        <p:spPr>
          <a:ln/>
        </p:spPr>
        <p:txBody>
          <a:bodyPr/>
          <a:lstStyle>
            <a:lvl1pPr>
              <a:defRPr/>
            </a:lvl1pPr>
          </a:lstStyle>
          <a:p>
            <a:fld id="{041E18C3-6180-4244-B090-8913DDA7BDDB}" type="slidenum">
              <a:rPr lang="en-US" altLang="ar-DZ"/>
              <a:pPr/>
              <a:t>‹N°›</a:t>
            </a:fld>
            <a:endParaRPr lang="en-US" altLang="ar-DZ"/>
          </a:p>
        </p:txBody>
      </p:sp>
      <p:sp>
        <p:nvSpPr>
          <p:cNvPr id="7"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03417789"/>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smtClean="0"/>
              <a:t>Cliquez sur l'icône pour ajouter une image</a:t>
            </a:r>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14"/>
          <p:cNvSpPr>
            <a:spLocks noGrp="1" noChangeArrowheads="1"/>
          </p:cNvSpPr>
          <p:nvPr>
            <p:ph type="dt" sz="half" idx="10"/>
          </p:nvPr>
        </p:nvSpPr>
        <p:spPr>
          <a:ln/>
        </p:spPr>
        <p:txBody>
          <a:bodyPr/>
          <a:lstStyle>
            <a:lvl1pPr>
              <a:defRPr/>
            </a:lvl1pPr>
          </a:lstStyle>
          <a:p>
            <a:pPr>
              <a:defRPr/>
            </a:pPr>
            <a:r>
              <a:rPr lang="fr-FR"/>
              <a:t>www.themegallery.com</a:t>
            </a:r>
            <a:endParaRPr lang="en-US"/>
          </a:p>
        </p:txBody>
      </p:sp>
      <p:sp>
        <p:nvSpPr>
          <p:cNvPr id="6" name="Rectangle 16"/>
          <p:cNvSpPr>
            <a:spLocks noGrp="1" noChangeArrowheads="1"/>
          </p:cNvSpPr>
          <p:nvPr>
            <p:ph type="sldNum" sz="quarter" idx="11"/>
          </p:nvPr>
        </p:nvSpPr>
        <p:spPr>
          <a:ln/>
        </p:spPr>
        <p:txBody>
          <a:bodyPr/>
          <a:lstStyle>
            <a:lvl1pPr>
              <a:defRPr/>
            </a:lvl1pPr>
          </a:lstStyle>
          <a:p>
            <a:fld id="{339B190A-4754-4F46-9162-C3947DE71304}" type="slidenum">
              <a:rPr lang="en-US" altLang="ar-DZ"/>
              <a:pPr/>
              <a:t>‹N°›</a:t>
            </a:fld>
            <a:endParaRPr lang="en-US" altLang="ar-DZ"/>
          </a:p>
        </p:txBody>
      </p:sp>
      <p:sp>
        <p:nvSpPr>
          <p:cNvPr id="7" name="Rectangle 17"/>
          <p:cNvSpPr>
            <a:spLocks noGrp="1" noChangeArrowheads="1"/>
          </p:cNvSpPr>
          <p:nvPr>
            <p:ph type="ftr" sz="quarter"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332026732"/>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image" Target="../media/image3.jpeg"/><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7458" name="Freeform 2"/>
          <p:cNvSpPr>
            <a:spLocks/>
          </p:cNvSpPr>
          <p:nvPr/>
        </p:nvSpPr>
        <p:spPr bwMode="gray">
          <a:xfrm rot="-5400000">
            <a:off x="-2473325" y="2673350"/>
            <a:ext cx="6629400" cy="1587500"/>
          </a:xfrm>
          <a:custGeom>
            <a:avLst/>
            <a:gdLst/>
            <a:ahLst/>
            <a:cxnLst>
              <a:cxn ang="0">
                <a:pos x="0" y="584"/>
              </a:cxn>
              <a:cxn ang="0">
                <a:pos x="1504" y="352"/>
              </a:cxn>
              <a:cxn ang="0">
                <a:pos x="3960" y="432"/>
              </a:cxn>
              <a:cxn ang="0">
                <a:pos x="5688" y="1000"/>
              </a:cxn>
              <a:cxn ang="0">
                <a:pos x="5693" y="6"/>
              </a:cxn>
              <a:cxn ang="0">
                <a:pos x="0" y="0"/>
              </a:cxn>
            </a:cxnLst>
            <a:rect l="0" t="0" r="r" b="b"/>
            <a:pathLst>
              <a:path w="5693" h="1000">
                <a:moveTo>
                  <a:pt x="0" y="584"/>
                </a:moveTo>
                <a:cubicBezTo>
                  <a:pt x="249" y="545"/>
                  <a:pt x="844" y="377"/>
                  <a:pt x="1504" y="352"/>
                </a:cubicBezTo>
                <a:cubicBezTo>
                  <a:pt x="2168" y="300"/>
                  <a:pt x="3246" y="322"/>
                  <a:pt x="3960" y="432"/>
                </a:cubicBezTo>
                <a:cubicBezTo>
                  <a:pt x="4641" y="548"/>
                  <a:pt x="5616" y="920"/>
                  <a:pt x="5688" y="1000"/>
                </a:cubicBezTo>
                <a:lnTo>
                  <a:pt x="5693" y="6"/>
                </a:lnTo>
                <a:lnTo>
                  <a:pt x="0" y="0"/>
                </a:lnTo>
              </a:path>
            </a:pathLst>
          </a:custGeom>
          <a:gradFill rotWithShape="1">
            <a:gsLst>
              <a:gs pos="0">
                <a:schemeClr val="accent1"/>
              </a:gs>
              <a:gs pos="100000">
                <a:schemeClr val="accent1">
                  <a:gamma/>
                  <a:tint val="27451"/>
                  <a:invGamma/>
                </a:schemeClr>
              </a:gs>
            </a:gsLst>
            <a:lin ang="0" scaled="1"/>
          </a:gradFill>
          <a:ln w="9525">
            <a:noFill/>
            <a:round/>
            <a:headEnd/>
            <a:tailEnd/>
          </a:ln>
          <a:effectLst/>
        </p:spPr>
        <p:txBody>
          <a:bodyPr/>
          <a:lstStyle/>
          <a:p>
            <a:pPr eaLnBrk="1" hangingPunct="1">
              <a:defRPr/>
            </a:pPr>
            <a:endParaRPr lang="fr-FR">
              <a:latin typeface="Arial" panose="020B0604020202020204" pitchFamily="34" charset="0"/>
              <a:cs typeface="+mn-cs"/>
            </a:endParaRPr>
          </a:p>
        </p:txBody>
      </p:sp>
      <p:sp>
        <p:nvSpPr>
          <p:cNvPr id="1027" name="Freeform 3"/>
          <p:cNvSpPr>
            <a:spLocks/>
          </p:cNvSpPr>
          <p:nvPr/>
        </p:nvSpPr>
        <p:spPr bwMode="gray">
          <a:xfrm>
            <a:off x="63500" y="63500"/>
            <a:ext cx="9037638" cy="1604963"/>
          </a:xfrm>
          <a:custGeom>
            <a:avLst/>
            <a:gdLst>
              <a:gd name="T0" fmla="*/ 0 w 5693"/>
              <a:gd name="T1" fmla="*/ 2147483646 h 1000"/>
              <a:gd name="T2" fmla="*/ 2147483646 w 5693"/>
              <a:gd name="T3" fmla="*/ 2147483646 h 1000"/>
              <a:gd name="T4" fmla="*/ 2147483646 w 5693"/>
              <a:gd name="T5" fmla="*/ 2147483646 h 1000"/>
              <a:gd name="T6" fmla="*/ 2147483646 w 5693"/>
              <a:gd name="T7" fmla="*/ 2147483646 h 1000"/>
              <a:gd name="T8" fmla="*/ 2147483646 w 5693"/>
              <a:gd name="T9" fmla="*/ 2147483646 h 1000"/>
              <a:gd name="T10" fmla="*/ 0 w 5693"/>
              <a:gd name="T11" fmla="*/ 0 h 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693" h="1000">
                <a:moveTo>
                  <a:pt x="0" y="584"/>
                </a:moveTo>
                <a:cubicBezTo>
                  <a:pt x="253" y="552"/>
                  <a:pt x="820" y="405"/>
                  <a:pt x="1520" y="392"/>
                </a:cubicBezTo>
                <a:cubicBezTo>
                  <a:pt x="2184" y="340"/>
                  <a:pt x="3486" y="394"/>
                  <a:pt x="4200" y="504"/>
                </a:cubicBezTo>
                <a:cubicBezTo>
                  <a:pt x="4881" y="620"/>
                  <a:pt x="5616" y="920"/>
                  <a:pt x="5688" y="1000"/>
                </a:cubicBezTo>
                <a:lnTo>
                  <a:pt x="5693" y="6"/>
                </a:lnTo>
                <a:lnTo>
                  <a:pt x="0" y="0"/>
                </a:lnTo>
              </a:path>
            </a:pathLst>
          </a:custGeom>
          <a:gradFill rotWithShape="1">
            <a:gsLst>
              <a:gs pos="0">
                <a:schemeClr val="accent1"/>
              </a:gs>
              <a:gs pos="100000">
                <a:schemeClr val="tx2"/>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nvGrpSpPr>
          <p:cNvPr id="1028" name="Group 5"/>
          <p:cNvGrpSpPr>
            <a:grpSpLocks/>
          </p:cNvGrpSpPr>
          <p:nvPr/>
        </p:nvGrpSpPr>
        <p:grpSpPr bwMode="auto">
          <a:xfrm>
            <a:off x="0" y="3175"/>
            <a:ext cx="9144000" cy="6854825"/>
            <a:chOff x="0" y="2"/>
            <a:chExt cx="5760" cy="4318"/>
          </a:xfrm>
        </p:grpSpPr>
        <p:grpSp>
          <p:nvGrpSpPr>
            <p:cNvPr id="1034" name="Group 6"/>
            <p:cNvGrpSpPr>
              <a:grpSpLocks/>
            </p:cNvGrpSpPr>
            <p:nvPr userDrawn="1"/>
          </p:nvGrpSpPr>
          <p:grpSpPr bwMode="auto">
            <a:xfrm>
              <a:off x="0" y="2"/>
              <a:ext cx="5760" cy="4318"/>
              <a:chOff x="0" y="2"/>
              <a:chExt cx="5760" cy="4318"/>
            </a:xfrm>
          </p:grpSpPr>
          <p:sp>
            <p:nvSpPr>
              <p:cNvPr id="1036" name="Freeform 7"/>
              <p:cNvSpPr>
                <a:spLocks/>
              </p:cNvSpPr>
              <p:nvPr userDrawn="1"/>
            </p:nvSpPr>
            <p:spPr bwMode="gray">
              <a:xfrm>
                <a:off x="0" y="4023"/>
                <a:ext cx="275" cy="297"/>
              </a:xfrm>
              <a:custGeom>
                <a:avLst/>
                <a:gdLst>
                  <a:gd name="T0" fmla="*/ 275 w 275"/>
                  <a:gd name="T1" fmla="*/ 291 h 297"/>
                  <a:gd name="T2" fmla="*/ 112 w 275"/>
                  <a:gd name="T3" fmla="*/ 211 h 297"/>
                  <a:gd name="T4" fmla="*/ 28 w 275"/>
                  <a:gd name="T5" fmla="*/ 127 h 297"/>
                  <a:gd name="T6" fmla="*/ 0 w 275"/>
                  <a:gd name="T7" fmla="*/ 0 h 297"/>
                  <a:gd name="T8" fmla="*/ 1 w 275"/>
                  <a:gd name="T9" fmla="*/ 297 h 2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5" h="297">
                    <a:moveTo>
                      <a:pt x="275" y="291"/>
                    </a:moveTo>
                    <a:lnTo>
                      <a:pt x="112" y="211"/>
                    </a:lnTo>
                    <a:lnTo>
                      <a:pt x="28" y="127"/>
                    </a:lnTo>
                    <a:lnTo>
                      <a:pt x="0" y="0"/>
                    </a:lnTo>
                    <a:lnTo>
                      <a:pt x="1" y="297"/>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37" name="AutoShape 8"/>
              <p:cNvSpPr>
                <a:spLocks noChangeArrowheads="1"/>
              </p:cNvSpPr>
              <p:nvPr userDrawn="1"/>
            </p:nvSpPr>
            <p:spPr bwMode="gray">
              <a:xfrm>
                <a:off x="20" y="26"/>
                <a:ext cx="5715" cy="4265"/>
              </a:xfrm>
              <a:prstGeom prst="roundRect">
                <a:avLst>
                  <a:gd name="adj" fmla="val 6227"/>
                </a:avLst>
              </a:prstGeom>
              <a:noFill/>
              <a:ln w="762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fr-FR" smtClean="0"/>
              </a:p>
            </p:txBody>
          </p:sp>
          <p:sp>
            <p:nvSpPr>
              <p:cNvPr id="1038" name="Freeform 9"/>
              <p:cNvSpPr>
                <a:spLocks/>
              </p:cNvSpPr>
              <p:nvPr userDrawn="1"/>
            </p:nvSpPr>
            <p:spPr bwMode="gray">
              <a:xfrm>
                <a:off x="0" y="2"/>
                <a:ext cx="290" cy="315"/>
              </a:xfrm>
              <a:custGeom>
                <a:avLst/>
                <a:gdLst>
                  <a:gd name="T0" fmla="*/ 1 w 290"/>
                  <a:gd name="T1" fmla="*/ 315 h 315"/>
                  <a:gd name="T2" fmla="*/ 122 w 290"/>
                  <a:gd name="T3" fmla="*/ 97 h 315"/>
                  <a:gd name="T4" fmla="*/ 279 w 290"/>
                  <a:gd name="T5" fmla="*/ 0 h 315"/>
                  <a:gd name="T6" fmla="*/ 0 w 290"/>
                  <a:gd name="T7" fmla="*/ 1 h 3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90" h="315">
                    <a:moveTo>
                      <a:pt x="1" y="315"/>
                    </a:moveTo>
                    <a:cubicBezTo>
                      <a:pt x="21" y="279"/>
                      <a:pt x="76" y="150"/>
                      <a:pt x="122" y="97"/>
                    </a:cubicBezTo>
                    <a:cubicBezTo>
                      <a:pt x="163" y="44"/>
                      <a:pt x="290" y="23"/>
                      <a:pt x="279" y="0"/>
                    </a:cubicBezTo>
                    <a:lnTo>
                      <a:pt x="0" y="1"/>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1039" name="Freeform 10"/>
              <p:cNvSpPr>
                <a:spLocks/>
              </p:cNvSpPr>
              <p:nvPr userDrawn="1"/>
            </p:nvSpPr>
            <p:spPr bwMode="gray">
              <a:xfrm>
                <a:off x="5507" y="4031"/>
                <a:ext cx="253" cy="287"/>
              </a:xfrm>
              <a:custGeom>
                <a:avLst/>
                <a:gdLst>
                  <a:gd name="T0" fmla="*/ 250 w 253"/>
                  <a:gd name="T1" fmla="*/ 0 h 287"/>
                  <a:gd name="T2" fmla="*/ 179 w 253"/>
                  <a:gd name="T3" fmla="*/ 143 h 287"/>
                  <a:gd name="T4" fmla="*/ 85 w 253"/>
                  <a:gd name="T5" fmla="*/ 236 h 287"/>
                  <a:gd name="T6" fmla="*/ 0 w 253"/>
                  <a:gd name="T7" fmla="*/ 287 h 287"/>
                  <a:gd name="T8" fmla="*/ 253 w 253"/>
                  <a:gd name="T9" fmla="*/ 284 h 2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3" h="287">
                    <a:moveTo>
                      <a:pt x="250" y="0"/>
                    </a:moveTo>
                    <a:lnTo>
                      <a:pt x="179" y="143"/>
                    </a:lnTo>
                    <a:lnTo>
                      <a:pt x="85" y="236"/>
                    </a:lnTo>
                    <a:lnTo>
                      <a:pt x="0" y="287"/>
                    </a:lnTo>
                    <a:lnTo>
                      <a:pt x="253" y="284"/>
                    </a:lnTo>
                  </a:path>
                </a:pathLst>
              </a:custGeom>
              <a:solidFill>
                <a:schemeClr val="bg1"/>
              </a:solidFill>
              <a:ln w="9525">
                <a:solidFill>
                  <a:schemeClr val="bg1"/>
                </a:solidFill>
                <a:round/>
                <a:headEnd/>
                <a:tailEnd/>
              </a:ln>
            </p:spPr>
            <p:txBody>
              <a:bodyPr/>
              <a:lstStyle/>
              <a:p>
                <a:endParaRPr lang="fr-FR"/>
              </a:p>
            </p:txBody>
          </p:sp>
        </p:grpSp>
        <p:sp>
          <p:nvSpPr>
            <p:cNvPr id="1035" name="Freeform 11"/>
            <p:cNvSpPr>
              <a:spLocks/>
            </p:cNvSpPr>
            <p:nvPr userDrawn="1"/>
          </p:nvSpPr>
          <p:spPr bwMode="gray">
            <a:xfrm>
              <a:off x="5475" y="3"/>
              <a:ext cx="281" cy="344"/>
            </a:xfrm>
            <a:custGeom>
              <a:avLst/>
              <a:gdLst>
                <a:gd name="T0" fmla="*/ 0 w 281"/>
                <a:gd name="T1" fmla="*/ 0 h 348"/>
                <a:gd name="T2" fmla="*/ 202 w 281"/>
                <a:gd name="T3" fmla="*/ 53 h 348"/>
                <a:gd name="T4" fmla="*/ 281 w 281"/>
                <a:gd name="T5" fmla="*/ 203 h 348"/>
                <a:gd name="T6" fmla="*/ 281 w 281"/>
                <a:gd name="T7" fmla="*/ 0 h 3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1" h="348">
                  <a:moveTo>
                    <a:pt x="0" y="0"/>
                  </a:moveTo>
                  <a:cubicBezTo>
                    <a:pt x="33" y="16"/>
                    <a:pt x="125" y="6"/>
                    <a:pt x="202" y="96"/>
                  </a:cubicBezTo>
                  <a:cubicBezTo>
                    <a:pt x="279" y="186"/>
                    <a:pt x="268" y="348"/>
                    <a:pt x="281" y="332"/>
                  </a:cubicBezTo>
                  <a:lnTo>
                    <a:pt x="281" y="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sp>
        <p:nvSpPr>
          <p:cNvPr id="1029" name="Rectangle 12"/>
          <p:cNvSpPr>
            <a:spLocks noGrp="1" noChangeArrowheads="1"/>
          </p:cNvSpPr>
          <p:nvPr>
            <p:ph type="title"/>
          </p:nvPr>
        </p:nvSpPr>
        <p:spPr bwMode="black">
          <a:xfrm>
            <a:off x="457200" y="117475"/>
            <a:ext cx="82296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ar-DZ" smtClean="0"/>
              <a:t>Cliquez pour modifier le style du titre</a:t>
            </a:r>
            <a:endParaRPr lang="en-US" altLang="ar-DZ" smtClean="0"/>
          </a:p>
        </p:txBody>
      </p:sp>
      <p:sp>
        <p:nvSpPr>
          <p:cNvPr id="1030" name="Rectangle 13"/>
          <p:cNvSpPr>
            <a:spLocks noGrp="1" noChangeArrowheads="1"/>
          </p:cNvSpPr>
          <p:nvPr>
            <p:ph type="body" idx="1"/>
          </p:nvPr>
        </p:nvSpPr>
        <p:spPr bwMode="auto">
          <a:xfrm>
            <a:off x="609600" y="1219200"/>
            <a:ext cx="8077200" cy="510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ar-DZ" smtClean="0"/>
              <a:t>Cliquez pour modifier les styles du texte du masque</a:t>
            </a:r>
          </a:p>
          <a:p>
            <a:pPr lvl="1"/>
            <a:r>
              <a:rPr lang="fr-FR" altLang="ar-DZ" smtClean="0"/>
              <a:t>Deuxième niveau</a:t>
            </a:r>
          </a:p>
          <a:p>
            <a:pPr lvl="2"/>
            <a:r>
              <a:rPr lang="fr-FR" altLang="ar-DZ" smtClean="0"/>
              <a:t>Troisième niveau</a:t>
            </a:r>
          </a:p>
          <a:p>
            <a:pPr lvl="3"/>
            <a:r>
              <a:rPr lang="fr-FR" altLang="ar-DZ" smtClean="0"/>
              <a:t>Quatrième niveau</a:t>
            </a:r>
          </a:p>
          <a:p>
            <a:pPr lvl="4"/>
            <a:r>
              <a:rPr lang="fr-FR" altLang="ar-DZ" smtClean="0"/>
              <a:t>Cinquième niveau</a:t>
            </a:r>
            <a:endParaRPr lang="en-US" altLang="ar-DZ" smtClean="0"/>
          </a:p>
        </p:txBody>
      </p:sp>
      <p:sp>
        <p:nvSpPr>
          <p:cNvPr id="147470" name="Rectangle 14"/>
          <p:cNvSpPr>
            <a:spLocks noGrp="1" noChangeArrowheads="1"/>
          </p:cNvSpPr>
          <p:nvPr>
            <p:ph type="dt" sz="half" idx="2"/>
          </p:nvPr>
        </p:nvSpPr>
        <p:spPr bwMode="auto">
          <a:xfrm>
            <a:off x="6553200" y="6521450"/>
            <a:ext cx="2133600" cy="2000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hangingPunct="1">
              <a:defRPr sz="1200" b="1">
                <a:latin typeface="Arial" pitchFamily="34" charset="0"/>
                <a:cs typeface="+mn-cs"/>
              </a:defRPr>
            </a:lvl1pPr>
          </a:lstStyle>
          <a:p>
            <a:pPr>
              <a:defRPr/>
            </a:pPr>
            <a:r>
              <a:rPr lang="fr-FR"/>
              <a:t>www.themegallery.com</a:t>
            </a:r>
            <a:endParaRPr lang="en-US"/>
          </a:p>
        </p:txBody>
      </p:sp>
      <p:sp>
        <p:nvSpPr>
          <p:cNvPr id="147472" name="Rectangle 16"/>
          <p:cNvSpPr>
            <a:spLocks noGrp="1" noChangeArrowheads="1"/>
          </p:cNvSpPr>
          <p:nvPr>
            <p:ph type="sldNum" sz="quarter" idx="4"/>
          </p:nvPr>
        </p:nvSpPr>
        <p:spPr bwMode="auto">
          <a:xfrm>
            <a:off x="533400" y="6521450"/>
            <a:ext cx="609600" cy="1841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200" b="1"/>
            </a:lvl1pPr>
          </a:lstStyle>
          <a:p>
            <a:fld id="{4190ADA5-1A53-4BAB-B91A-C8E98FFB00CA}" type="slidenum">
              <a:rPr lang="en-US" altLang="ar-DZ"/>
              <a:pPr/>
              <a:t>‹N°›</a:t>
            </a:fld>
            <a:endParaRPr lang="en-US" altLang="ar-DZ"/>
          </a:p>
        </p:txBody>
      </p:sp>
      <p:sp>
        <p:nvSpPr>
          <p:cNvPr id="147473" name="Rectangle 17"/>
          <p:cNvSpPr>
            <a:spLocks noGrp="1" noChangeArrowheads="1"/>
          </p:cNvSpPr>
          <p:nvPr>
            <p:ph type="ftr" sz="quarter" idx="3"/>
          </p:nvPr>
        </p:nvSpPr>
        <p:spPr bwMode="auto">
          <a:xfrm>
            <a:off x="3124200" y="6553200"/>
            <a:ext cx="2895600" cy="1682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rtl="0" eaLnBrk="1" hangingPunct="1">
              <a:defRPr sz="1200" b="1">
                <a:latin typeface="Arial" pitchFamily="34" charset="0"/>
                <a:cs typeface="+mn-cs"/>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5264" r:id="rId1"/>
    <p:sldLayoutId id="2147485252" r:id="rId2"/>
    <p:sldLayoutId id="2147485253" r:id="rId3"/>
    <p:sldLayoutId id="2147485254" r:id="rId4"/>
    <p:sldLayoutId id="2147485255" r:id="rId5"/>
    <p:sldLayoutId id="2147485256" r:id="rId6"/>
    <p:sldLayoutId id="2147485257" r:id="rId7"/>
    <p:sldLayoutId id="2147485258" r:id="rId8"/>
    <p:sldLayoutId id="2147485259" r:id="rId9"/>
    <p:sldLayoutId id="2147485260" r:id="rId10"/>
    <p:sldLayoutId id="2147485261" r:id="rId11"/>
    <p:sldLayoutId id="2147485262" r:id="rId12"/>
  </p:sldLayoutIdLst>
  <p:transition spd="med"/>
  <p:timing>
    <p:tnLst>
      <p:par>
        <p:cTn id="1" dur="indefinite" restart="never" nodeType="tmRoot"/>
      </p:par>
    </p:tnLst>
  </p:timing>
  <p:hf hdr="0" ftr="0" dt="0"/>
  <p:txStyles>
    <p:titleStyle>
      <a:lvl1pPr algn="ctr" rtl="0" eaLnBrk="0" fontAlgn="base" hangingPunct="0">
        <a:spcBef>
          <a:spcPct val="0"/>
        </a:spcBef>
        <a:spcAft>
          <a:spcPct val="0"/>
        </a:spcAft>
        <a:defRPr sz="3200" b="1">
          <a:solidFill>
            <a:schemeClr val="tx1"/>
          </a:solidFill>
          <a:latin typeface="+mj-lt"/>
          <a:ea typeface="+mj-ea"/>
          <a:cs typeface="+mj-cs"/>
        </a:defRPr>
      </a:lvl1pPr>
      <a:lvl2pPr algn="ctr" rtl="0" eaLnBrk="0" fontAlgn="base" hangingPunct="0">
        <a:spcBef>
          <a:spcPct val="0"/>
        </a:spcBef>
        <a:spcAft>
          <a:spcPct val="0"/>
        </a:spcAft>
        <a:defRPr sz="3200" b="1">
          <a:solidFill>
            <a:schemeClr val="tx1"/>
          </a:solidFill>
          <a:latin typeface="Arial" pitchFamily="34" charset="0"/>
        </a:defRPr>
      </a:lvl2pPr>
      <a:lvl3pPr algn="ctr" rtl="0" eaLnBrk="0" fontAlgn="base" hangingPunct="0">
        <a:spcBef>
          <a:spcPct val="0"/>
        </a:spcBef>
        <a:spcAft>
          <a:spcPct val="0"/>
        </a:spcAft>
        <a:defRPr sz="3200" b="1">
          <a:solidFill>
            <a:schemeClr val="tx1"/>
          </a:solidFill>
          <a:latin typeface="Arial" pitchFamily="34" charset="0"/>
        </a:defRPr>
      </a:lvl3pPr>
      <a:lvl4pPr algn="ctr" rtl="0" eaLnBrk="0" fontAlgn="base" hangingPunct="0">
        <a:spcBef>
          <a:spcPct val="0"/>
        </a:spcBef>
        <a:spcAft>
          <a:spcPct val="0"/>
        </a:spcAft>
        <a:defRPr sz="3200" b="1">
          <a:solidFill>
            <a:schemeClr val="tx1"/>
          </a:solidFill>
          <a:latin typeface="Arial" pitchFamily="34" charset="0"/>
        </a:defRPr>
      </a:lvl4pPr>
      <a:lvl5pPr algn="ctr" rtl="0" eaLnBrk="0" fontAlgn="base" hangingPunct="0">
        <a:spcBef>
          <a:spcPct val="0"/>
        </a:spcBef>
        <a:spcAft>
          <a:spcPct val="0"/>
        </a:spcAft>
        <a:defRPr sz="3200" b="1">
          <a:solidFill>
            <a:schemeClr val="tx1"/>
          </a:solidFill>
          <a:latin typeface="Arial" pitchFamily="34" charset="0"/>
        </a:defRPr>
      </a:lvl5pPr>
      <a:lvl6pPr marL="457200" algn="ctr" rtl="0" eaLnBrk="1" fontAlgn="base" hangingPunct="1">
        <a:spcBef>
          <a:spcPct val="0"/>
        </a:spcBef>
        <a:spcAft>
          <a:spcPct val="0"/>
        </a:spcAft>
        <a:defRPr sz="3200" b="1">
          <a:solidFill>
            <a:schemeClr val="tx1"/>
          </a:solidFill>
          <a:latin typeface="Arial" pitchFamily="34" charset="0"/>
        </a:defRPr>
      </a:lvl6pPr>
      <a:lvl7pPr marL="914400" algn="ctr" rtl="0" eaLnBrk="1" fontAlgn="base" hangingPunct="1">
        <a:spcBef>
          <a:spcPct val="0"/>
        </a:spcBef>
        <a:spcAft>
          <a:spcPct val="0"/>
        </a:spcAft>
        <a:defRPr sz="3200" b="1">
          <a:solidFill>
            <a:schemeClr val="tx1"/>
          </a:solidFill>
          <a:latin typeface="Arial" pitchFamily="34" charset="0"/>
        </a:defRPr>
      </a:lvl7pPr>
      <a:lvl8pPr marL="1371600" algn="ctr" rtl="0" eaLnBrk="1" fontAlgn="base" hangingPunct="1">
        <a:spcBef>
          <a:spcPct val="0"/>
        </a:spcBef>
        <a:spcAft>
          <a:spcPct val="0"/>
        </a:spcAft>
        <a:defRPr sz="3200" b="1">
          <a:solidFill>
            <a:schemeClr val="tx1"/>
          </a:solidFill>
          <a:latin typeface="Arial" pitchFamily="34" charset="0"/>
        </a:defRPr>
      </a:lvl8pPr>
      <a:lvl9pPr marL="1828800" algn="ctr" rtl="0" eaLnBrk="1" fontAlgn="base" hangingPunct="1">
        <a:spcBef>
          <a:spcPct val="0"/>
        </a:spcBef>
        <a:spcAft>
          <a:spcPct val="0"/>
        </a:spcAft>
        <a:defRPr sz="3200" b="1">
          <a:solidFill>
            <a:schemeClr val="tx1"/>
          </a:solidFill>
          <a:latin typeface="Arial" pitchFamily="34" charset="0"/>
        </a:defRPr>
      </a:lvl9pPr>
    </p:titleStyle>
    <p:bodyStyle>
      <a:lvl1pPr marL="342900" indent="-342900" algn="l" rtl="0" eaLnBrk="0" fontAlgn="base" hangingPunct="0">
        <a:spcBef>
          <a:spcPct val="20000"/>
        </a:spcBef>
        <a:spcAft>
          <a:spcPct val="0"/>
        </a:spcAft>
        <a:buClr>
          <a:schemeClr val="tx1"/>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60000"/>
        <a:buFont typeface="Wingdings" pitchFamily="2" charset="2"/>
        <a:buChar char="n"/>
        <a:defRPr sz="2400">
          <a:solidFill>
            <a:schemeClr val="tx1"/>
          </a:solidFill>
          <a:latin typeface="+mn-lt"/>
        </a:defRPr>
      </a:lvl2pPr>
      <a:lvl3pPr marL="1143000" indent="-228600" algn="l" rtl="0" eaLnBrk="0" fontAlgn="base" hangingPunct="0">
        <a:spcBef>
          <a:spcPct val="20000"/>
        </a:spcBef>
        <a:spcAft>
          <a:spcPct val="0"/>
        </a:spcAft>
        <a:buClr>
          <a:schemeClr val="folHlink"/>
        </a:buClr>
        <a:buSzPct val="60000"/>
        <a:buFont typeface="Wingdings" pitchFamily="2" charset="2"/>
        <a:buChar char="n"/>
        <a:defRPr sz="2400">
          <a:solidFill>
            <a:schemeClr val="tx1"/>
          </a:solidFill>
          <a:latin typeface="+mn-lt"/>
        </a:defRPr>
      </a:lvl3pPr>
      <a:lvl4pPr marL="1600200" indent="-228600" algn="l" rtl="0" eaLnBrk="0" fontAlgn="base" hangingPunct="0">
        <a:spcBef>
          <a:spcPct val="20000"/>
        </a:spcBef>
        <a:spcAft>
          <a:spcPct val="0"/>
        </a:spcAft>
        <a:buClr>
          <a:schemeClr val="tx1"/>
        </a:buClr>
        <a:buSzPct val="60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60000"/>
        <a:buFont typeface="Wingdings" pitchFamily="2" charset="2"/>
        <a:buChar char="n"/>
        <a:defRPr sz="2000">
          <a:solidFill>
            <a:schemeClr val="tx1"/>
          </a:solidFill>
          <a:latin typeface="+mn-lt"/>
        </a:defRPr>
      </a:lvl5pPr>
      <a:lvl6pPr marL="25146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latin typeface="+mn-lt"/>
        </a:defRPr>
      </a:lvl6pPr>
      <a:lvl7pPr marL="29718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latin typeface="+mn-lt"/>
        </a:defRPr>
      </a:lvl7pPr>
      <a:lvl8pPr marL="34290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latin typeface="+mn-lt"/>
        </a:defRPr>
      </a:lvl8pPr>
      <a:lvl9pPr marL="3886200" indent="-228600" algn="l" rtl="0" eaLnBrk="1" fontAlgn="base" hangingPunct="1">
        <a:spcBef>
          <a:spcPct val="20000"/>
        </a:spcBef>
        <a:spcAft>
          <a:spcPct val="0"/>
        </a:spcAft>
        <a:buClr>
          <a:schemeClr val="folHlink"/>
        </a:buClr>
        <a:buSzPct val="60000"/>
        <a:buFont typeface="Wingdings" pitchFamily="2" charset="2"/>
        <a:buChar char="n"/>
        <a:defRPr sz="2000">
          <a:solidFill>
            <a:schemeClr val="tx1"/>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4"/>
          <a:srcRect/>
          <a:stretch>
            <a:fillRect/>
          </a:stretch>
        </a:blipFill>
        <a:effectLst/>
      </p:bgPr>
    </p:bg>
    <p:spTree>
      <p:nvGrpSpPr>
        <p:cNvPr id="1" name=""/>
        <p:cNvGrpSpPr/>
        <p:nvPr/>
      </p:nvGrpSpPr>
      <p:grpSpPr>
        <a:xfrm>
          <a:off x="0" y="0"/>
          <a:ext cx="0" cy="0"/>
          <a:chOff x="0" y="0"/>
          <a:chExt cx="0" cy="0"/>
        </a:xfrm>
      </p:grpSpPr>
      <p:sp>
        <p:nvSpPr>
          <p:cNvPr id="2050" name="Freeform 15" descr="29641"/>
          <p:cNvSpPr>
            <a:spLocks/>
          </p:cNvSpPr>
          <p:nvPr/>
        </p:nvSpPr>
        <p:spPr bwMode="gray">
          <a:xfrm>
            <a:off x="36513" y="80963"/>
            <a:ext cx="9077325" cy="1595437"/>
          </a:xfrm>
          <a:custGeom>
            <a:avLst/>
            <a:gdLst>
              <a:gd name="T0" fmla="*/ 0 w 5718"/>
              <a:gd name="T1" fmla="*/ 2147483646 h 1005"/>
              <a:gd name="T2" fmla="*/ 2147483646 w 5718"/>
              <a:gd name="T3" fmla="*/ 2147483646 h 1005"/>
              <a:gd name="T4" fmla="*/ 2147483646 w 5718"/>
              <a:gd name="T5" fmla="*/ 2147483646 h 1005"/>
              <a:gd name="T6" fmla="*/ 2147483646 w 5718"/>
              <a:gd name="T7" fmla="*/ 2147483646 h 1005"/>
              <a:gd name="T8" fmla="*/ 2147483646 w 5718"/>
              <a:gd name="T9" fmla="*/ 2147483646 h 1005"/>
              <a:gd name="T10" fmla="*/ 2147483646 w 5718"/>
              <a:gd name="T11" fmla="*/ 2147483646 h 1005"/>
              <a:gd name="T12" fmla="*/ 2147483646 w 5718"/>
              <a:gd name="T13" fmla="*/ 2147483646 h 1005"/>
              <a:gd name="T14" fmla="*/ 2147483646 w 5718"/>
              <a:gd name="T15" fmla="*/ 2147483646 h 1005"/>
              <a:gd name="T16" fmla="*/ 2147483646 w 5718"/>
              <a:gd name="T17" fmla="*/ 2147483646 h 1005"/>
              <a:gd name="T18" fmla="*/ 2147483646 w 5718"/>
              <a:gd name="T19" fmla="*/ 0 h 100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718" h="1005">
                <a:moveTo>
                  <a:pt x="0" y="756"/>
                </a:moveTo>
                <a:cubicBezTo>
                  <a:pt x="96" y="724"/>
                  <a:pt x="297" y="635"/>
                  <a:pt x="576" y="560"/>
                </a:cubicBezTo>
                <a:cubicBezTo>
                  <a:pt x="855" y="485"/>
                  <a:pt x="1037" y="442"/>
                  <a:pt x="1403" y="390"/>
                </a:cubicBezTo>
                <a:cubicBezTo>
                  <a:pt x="1769" y="337"/>
                  <a:pt x="2154" y="320"/>
                  <a:pt x="2452" y="314"/>
                </a:cubicBezTo>
                <a:lnTo>
                  <a:pt x="3102" y="326"/>
                </a:lnTo>
                <a:cubicBezTo>
                  <a:pt x="3367" y="346"/>
                  <a:pt x="3736" y="377"/>
                  <a:pt x="4043" y="434"/>
                </a:cubicBezTo>
                <a:cubicBezTo>
                  <a:pt x="4350" y="490"/>
                  <a:pt x="4669" y="578"/>
                  <a:pt x="4944" y="668"/>
                </a:cubicBezTo>
                <a:cubicBezTo>
                  <a:pt x="5219" y="757"/>
                  <a:pt x="5679" y="1005"/>
                  <a:pt x="5691" y="971"/>
                </a:cubicBezTo>
                <a:cubicBezTo>
                  <a:pt x="5695" y="964"/>
                  <a:pt x="5718" y="25"/>
                  <a:pt x="5718" y="19"/>
                </a:cubicBezTo>
                <a:cubicBezTo>
                  <a:pt x="5718" y="7"/>
                  <a:pt x="1198" y="4"/>
                  <a:pt x="9" y="0"/>
                </a:cubicBezTo>
              </a:path>
            </a:pathLst>
          </a:custGeom>
          <a:blipFill dpi="0" rotWithShape="1">
            <a:blip r:embed="rId5"/>
            <a:srcRect/>
            <a:stretch>
              <a:fillRect/>
            </a:stretch>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51" name="Rectangle 3"/>
          <p:cNvSpPr>
            <a:spLocks noGrp="1" noChangeArrowheads="1"/>
          </p:cNvSpPr>
          <p:nvPr>
            <p:ph type="body" idx="1"/>
          </p:nvPr>
        </p:nvSpPr>
        <p:spPr bwMode="auto">
          <a:xfrm>
            <a:off x="457200" y="1076325"/>
            <a:ext cx="8229600" cy="524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782" tIns="47891" rIns="95782" bIns="47891" numCol="1" anchor="t" anchorCtr="0" compatLnSpc="1">
            <a:prstTxWarp prst="textNoShape">
              <a:avLst/>
            </a:prstTxWarp>
          </a:bodyPr>
          <a:lstStyle/>
          <a:p>
            <a:pPr lvl="0"/>
            <a:r>
              <a:rPr lang="fr-FR" altLang="ar-DZ" smtClean="0"/>
              <a:t>Cliquez pour modifier les styles du texte du masque</a:t>
            </a:r>
          </a:p>
          <a:p>
            <a:pPr lvl="1"/>
            <a:r>
              <a:rPr lang="fr-FR" altLang="ar-DZ" smtClean="0"/>
              <a:t>Deuxième niveau</a:t>
            </a:r>
          </a:p>
          <a:p>
            <a:pPr lvl="2"/>
            <a:r>
              <a:rPr lang="fr-FR" altLang="ar-DZ" smtClean="0"/>
              <a:t>Troisième niveau</a:t>
            </a:r>
          </a:p>
          <a:p>
            <a:pPr lvl="3"/>
            <a:r>
              <a:rPr lang="fr-FR" altLang="ar-DZ" smtClean="0"/>
              <a:t>Quatrième niveau</a:t>
            </a:r>
          </a:p>
          <a:p>
            <a:pPr lvl="4"/>
            <a:r>
              <a:rPr lang="fr-FR" altLang="ar-DZ" smtClean="0"/>
              <a:t>Cinquième niveau</a:t>
            </a:r>
            <a:endParaRPr lang="en-US" altLang="ar-DZ" smtClean="0"/>
          </a:p>
        </p:txBody>
      </p:sp>
      <p:sp>
        <p:nvSpPr>
          <p:cNvPr id="1029" name="Rectangle 5"/>
          <p:cNvSpPr>
            <a:spLocks noGrp="1" noChangeArrowheads="1"/>
          </p:cNvSpPr>
          <p:nvPr>
            <p:ph type="ftr" sz="quarter" idx="3"/>
          </p:nvPr>
        </p:nvSpPr>
        <p:spPr bwMode="auto">
          <a:xfrm>
            <a:off x="6084888" y="6450013"/>
            <a:ext cx="2897187" cy="320675"/>
          </a:xfrm>
          <a:prstGeom prst="rect">
            <a:avLst/>
          </a:prstGeom>
          <a:noFill/>
          <a:ln w="9525">
            <a:noFill/>
            <a:miter lim="800000"/>
            <a:headEnd/>
            <a:tailEnd/>
          </a:ln>
          <a:effectLst/>
        </p:spPr>
        <p:txBody>
          <a:bodyPr vert="horz" wrap="square" lIns="95782" tIns="47891" rIns="95782" bIns="47891" numCol="1" anchor="t" anchorCtr="0" compatLnSpc="1">
            <a:prstTxWarp prst="textNoShape">
              <a:avLst/>
            </a:prstTxWarp>
          </a:bodyPr>
          <a:lstStyle>
            <a:lvl1pPr algn="r" rtl="0" eaLnBrk="1" hangingPunct="1">
              <a:defRPr sz="1300" b="1">
                <a:latin typeface="Verdana" pitchFamily="34" charset="0"/>
                <a:cs typeface="Arial" charset="0"/>
              </a:defRPr>
            </a:lvl1pPr>
          </a:lstStyle>
          <a:p>
            <a:pPr>
              <a:defRPr/>
            </a:pPr>
            <a:r>
              <a:rPr lang="en-US"/>
              <a:t>www.themegallery.com</a:t>
            </a:r>
          </a:p>
        </p:txBody>
      </p:sp>
      <p:sp>
        <p:nvSpPr>
          <p:cNvPr id="1030" name="Rectangle 6"/>
          <p:cNvSpPr>
            <a:spLocks noGrp="1" noChangeArrowheads="1"/>
          </p:cNvSpPr>
          <p:nvPr>
            <p:ph type="sldNum" sz="quarter" idx="4"/>
          </p:nvPr>
        </p:nvSpPr>
        <p:spPr bwMode="auto">
          <a:xfrm>
            <a:off x="107950" y="6454775"/>
            <a:ext cx="927100" cy="239713"/>
          </a:xfrm>
          <a:prstGeom prst="rect">
            <a:avLst/>
          </a:prstGeom>
          <a:noFill/>
          <a:ln w="9525">
            <a:noFill/>
            <a:miter lim="800000"/>
            <a:headEnd/>
            <a:tailEnd/>
          </a:ln>
          <a:effectLst/>
        </p:spPr>
        <p:txBody>
          <a:bodyPr vert="horz" wrap="square" lIns="95782" tIns="47891" rIns="95782" bIns="47891" numCol="1" anchor="t" anchorCtr="0" compatLnSpc="1">
            <a:prstTxWarp prst="textNoShape">
              <a:avLst/>
            </a:prstTxWarp>
          </a:bodyPr>
          <a:lstStyle>
            <a:lvl1pPr algn="ctr" eaLnBrk="1" hangingPunct="1">
              <a:defRPr sz="1300" b="1">
                <a:latin typeface="Verdana" pitchFamily="34" charset="0"/>
              </a:defRPr>
            </a:lvl1pPr>
          </a:lstStyle>
          <a:p>
            <a:fld id="{2C15D25A-932E-4490-BE92-10FD6BE1031F}" type="slidenum">
              <a:rPr lang="en-US" altLang="ar-DZ"/>
              <a:pPr/>
              <a:t>‹N°›</a:t>
            </a:fld>
            <a:endParaRPr lang="en-US" altLang="ar-DZ"/>
          </a:p>
        </p:txBody>
      </p:sp>
      <p:sp>
        <p:nvSpPr>
          <p:cNvPr id="2054" name="Rectangle 2"/>
          <p:cNvSpPr>
            <a:spLocks noGrp="1" noChangeArrowheads="1"/>
          </p:cNvSpPr>
          <p:nvPr>
            <p:ph type="title"/>
          </p:nvPr>
        </p:nvSpPr>
        <p:spPr bwMode="white">
          <a:xfrm>
            <a:off x="542925" y="53975"/>
            <a:ext cx="7392988"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5782" tIns="47891" rIns="95782" bIns="47891" numCol="1" anchor="ctr" anchorCtr="0" compatLnSpc="1">
            <a:prstTxWarp prst="textNoShape">
              <a:avLst/>
            </a:prstTxWarp>
          </a:bodyPr>
          <a:lstStyle/>
          <a:p>
            <a:pPr lvl="0"/>
            <a:r>
              <a:rPr lang="fr-FR" altLang="ar-DZ" smtClean="0"/>
              <a:t>Cliquez pour modifier le style du titre</a:t>
            </a:r>
            <a:endParaRPr lang="en-US" altLang="ar-DZ" smtClean="0"/>
          </a:p>
        </p:txBody>
      </p:sp>
      <p:grpSp>
        <p:nvGrpSpPr>
          <p:cNvPr id="2055" name="Group 16"/>
          <p:cNvGrpSpPr>
            <a:grpSpLocks/>
          </p:cNvGrpSpPr>
          <p:nvPr/>
        </p:nvGrpSpPr>
        <p:grpSpPr bwMode="auto">
          <a:xfrm>
            <a:off x="-1588" y="0"/>
            <a:ext cx="9145588" cy="6858000"/>
            <a:chOff x="-1" y="0"/>
            <a:chExt cx="8065" cy="6048"/>
          </a:xfrm>
        </p:grpSpPr>
        <p:sp>
          <p:nvSpPr>
            <p:cNvPr id="2057" name="Freeform 17"/>
            <p:cNvSpPr>
              <a:spLocks/>
            </p:cNvSpPr>
            <p:nvPr/>
          </p:nvSpPr>
          <p:spPr bwMode="gray">
            <a:xfrm>
              <a:off x="-1" y="5629"/>
              <a:ext cx="389" cy="417"/>
            </a:xfrm>
            <a:custGeom>
              <a:avLst/>
              <a:gdLst>
                <a:gd name="T0" fmla="*/ 314 w 389"/>
                <a:gd name="T1" fmla="*/ 416 h 417"/>
                <a:gd name="T2" fmla="*/ 389 w 389"/>
                <a:gd name="T3" fmla="*/ 417 h 417"/>
                <a:gd name="T4" fmla="*/ 158 w 389"/>
                <a:gd name="T5" fmla="*/ 297 h 417"/>
                <a:gd name="T6" fmla="*/ 39 w 389"/>
                <a:gd name="T7" fmla="*/ 179 h 417"/>
                <a:gd name="T8" fmla="*/ 0 w 389"/>
                <a:gd name="T9" fmla="*/ 0 h 417"/>
                <a:gd name="T10" fmla="*/ 1 w 389"/>
                <a:gd name="T11" fmla="*/ 417 h 4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9" h="417">
                  <a:moveTo>
                    <a:pt x="314" y="416"/>
                  </a:moveTo>
                  <a:lnTo>
                    <a:pt x="389" y="417"/>
                  </a:lnTo>
                  <a:lnTo>
                    <a:pt x="158" y="297"/>
                  </a:lnTo>
                  <a:lnTo>
                    <a:pt x="39" y="179"/>
                  </a:lnTo>
                  <a:lnTo>
                    <a:pt x="0" y="0"/>
                  </a:lnTo>
                  <a:lnTo>
                    <a:pt x="1" y="417"/>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58" name="Freeform 18"/>
            <p:cNvSpPr>
              <a:spLocks/>
            </p:cNvSpPr>
            <p:nvPr/>
          </p:nvSpPr>
          <p:spPr bwMode="gray">
            <a:xfrm>
              <a:off x="7701" y="5645"/>
              <a:ext cx="363" cy="403"/>
            </a:xfrm>
            <a:custGeom>
              <a:avLst/>
              <a:gdLst>
                <a:gd name="T0" fmla="*/ 2147483646 w 232"/>
                <a:gd name="T1" fmla="*/ 0 h 290"/>
                <a:gd name="T2" fmla="*/ 2147483646 w 232"/>
                <a:gd name="T3" fmla="*/ 200650961 h 290"/>
                <a:gd name="T4" fmla="*/ 2147483646 w 232"/>
                <a:gd name="T5" fmla="*/ 353812894 h 290"/>
                <a:gd name="T6" fmla="*/ 0 w 232"/>
                <a:gd name="T7" fmla="*/ 404610191 h 290"/>
                <a:gd name="T8" fmla="*/ 2147483646 w 232"/>
                <a:gd name="T9" fmla="*/ 400658243 h 29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2" h="290">
                  <a:moveTo>
                    <a:pt x="229" y="0"/>
                  </a:moveTo>
                  <a:lnTo>
                    <a:pt x="164" y="144"/>
                  </a:lnTo>
                  <a:lnTo>
                    <a:pt x="98" y="253"/>
                  </a:lnTo>
                  <a:lnTo>
                    <a:pt x="0" y="290"/>
                  </a:lnTo>
                  <a:lnTo>
                    <a:pt x="232" y="287"/>
                  </a:lnTo>
                </a:path>
              </a:pathLst>
            </a:custGeom>
            <a:solidFill>
              <a:schemeClr val="bg1"/>
            </a:solidFill>
            <a:ln w="9525">
              <a:solidFill>
                <a:schemeClr val="bg1"/>
              </a:solidFill>
              <a:round/>
              <a:headEnd/>
              <a:tailEnd/>
            </a:ln>
          </p:spPr>
          <p:txBody>
            <a:bodyPr/>
            <a:lstStyle/>
            <a:p>
              <a:endParaRPr lang="fr-FR"/>
            </a:p>
          </p:txBody>
        </p:sp>
        <p:sp>
          <p:nvSpPr>
            <p:cNvPr id="2059" name="AutoShape 19"/>
            <p:cNvSpPr>
              <a:spLocks noChangeArrowheads="1"/>
            </p:cNvSpPr>
            <p:nvPr/>
          </p:nvSpPr>
          <p:spPr bwMode="gray">
            <a:xfrm>
              <a:off x="26" y="42"/>
              <a:ext cx="8012" cy="5985"/>
            </a:xfrm>
            <a:prstGeom prst="roundRect">
              <a:avLst>
                <a:gd name="adj" fmla="val 6227"/>
              </a:avLst>
            </a:prstGeom>
            <a:noFill/>
            <a:ln w="76200">
              <a:solidFill>
                <a:schemeClr val="bg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fr-FR" smtClean="0"/>
            </a:p>
          </p:txBody>
        </p:sp>
        <p:sp>
          <p:nvSpPr>
            <p:cNvPr id="2060" name="Freeform 20"/>
            <p:cNvSpPr>
              <a:spLocks/>
            </p:cNvSpPr>
            <p:nvPr/>
          </p:nvSpPr>
          <p:spPr bwMode="gray">
            <a:xfrm>
              <a:off x="-1" y="13"/>
              <a:ext cx="405" cy="441"/>
            </a:xfrm>
            <a:custGeom>
              <a:avLst/>
              <a:gdLst>
                <a:gd name="T0" fmla="*/ 2 w 405"/>
                <a:gd name="T1" fmla="*/ 441 h 441"/>
                <a:gd name="T2" fmla="*/ 107 w 405"/>
                <a:gd name="T3" fmla="*/ 175 h 441"/>
                <a:gd name="T4" fmla="*/ 387 w 405"/>
                <a:gd name="T5" fmla="*/ 0 h 441"/>
                <a:gd name="T6" fmla="*/ 1 w 405"/>
                <a:gd name="T7" fmla="*/ 0 h 44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5" h="441">
                  <a:moveTo>
                    <a:pt x="2" y="441"/>
                  </a:moveTo>
                  <a:cubicBezTo>
                    <a:pt x="19" y="397"/>
                    <a:pt x="0" y="345"/>
                    <a:pt x="107" y="175"/>
                  </a:cubicBezTo>
                  <a:cubicBezTo>
                    <a:pt x="214" y="6"/>
                    <a:pt x="405" y="16"/>
                    <a:pt x="387" y="0"/>
                  </a:cubicBezTo>
                  <a:lnTo>
                    <a:pt x="1" y="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sp>
          <p:nvSpPr>
            <p:cNvPr id="2061" name="Freeform 21"/>
            <p:cNvSpPr>
              <a:spLocks/>
            </p:cNvSpPr>
            <p:nvPr/>
          </p:nvSpPr>
          <p:spPr bwMode="gray">
            <a:xfrm>
              <a:off x="7588" y="0"/>
              <a:ext cx="470" cy="483"/>
            </a:xfrm>
            <a:custGeom>
              <a:avLst/>
              <a:gdLst>
                <a:gd name="T0" fmla="*/ 0 w 470"/>
                <a:gd name="T1" fmla="*/ 4 h 483"/>
                <a:gd name="T2" fmla="*/ 342 w 470"/>
                <a:gd name="T3" fmla="*/ 150 h 483"/>
                <a:gd name="T4" fmla="*/ 470 w 470"/>
                <a:gd name="T5" fmla="*/ 461 h 483"/>
                <a:gd name="T6" fmla="*/ 470 w 470"/>
                <a:gd name="T7" fmla="*/ 0 h 48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0" h="483">
                  <a:moveTo>
                    <a:pt x="0" y="4"/>
                  </a:moveTo>
                  <a:cubicBezTo>
                    <a:pt x="57" y="28"/>
                    <a:pt x="264" y="74"/>
                    <a:pt x="342" y="150"/>
                  </a:cubicBezTo>
                  <a:cubicBezTo>
                    <a:pt x="450" y="275"/>
                    <a:pt x="452" y="483"/>
                    <a:pt x="470" y="461"/>
                  </a:cubicBezTo>
                  <a:lnTo>
                    <a:pt x="470" y="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fr-FR"/>
            </a:p>
          </p:txBody>
        </p:sp>
      </p:grpSp>
      <p:sp>
        <p:nvSpPr>
          <p:cNvPr id="2056" name="Line 22"/>
          <p:cNvSpPr>
            <a:spLocks noChangeShapeType="1"/>
          </p:cNvSpPr>
          <p:nvPr/>
        </p:nvSpPr>
        <p:spPr bwMode="gray">
          <a:xfrm>
            <a:off x="323850" y="6500813"/>
            <a:ext cx="8569325"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fr-FR"/>
          </a:p>
        </p:txBody>
      </p:sp>
    </p:spTree>
  </p:cSld>
  <p:clrMap bg1="lt1" tx1="dk1" bg2="lt2" tx2="dk2" accent1="accent1" accent2="accent2" accent3="accent3" accent4="accent4" accent5="accent5" accent6="accent6" hlink="hlink" folHlink="folHlink"/>
  <p:sldLayoutIdLst>
    <p:sldLayoutId id="2147485263" r:id="rId1"/>
    <p:sldLayoutId id="2147485265" r:id="rId2"/>
  </p:sldLayoutIdLst>
  <p:transition spd="med"/>
  <p:hf sldNum="0" hdr="0" dt="0"/>
  <p:txStyles>
    <p:titleStyle>
      <a:lvl1pPr algn="ctr" defTabSz="957263" rtl="0" eaLnBrk="0" fontAlgn="base" hangingPunct="0">
        <a:spcBef>
          <a:spcPct val="0"/>
        </a:spcBef>
        <a:spcAft>
          <a:spcPct val="0"/>
        </a:spcAft>
        <a:defRPr sz="2900" b="1">
          <a:solidFill>
            <a:schemeClr val="bg1"/>
          </a:solidFill>
          <a:latin typeface="+mj-lt"/>
          <a:ea typeface="+mj-ea"/>
          <a:cs typeface="+mj-cs"/>
        </a:defRPr>
      </a:lvl1pPr>
      <a:lvl2pPr algn="ctr" defTabSz="957263" rtl="0" eaLnBrk="0" fontAlgn="base" hangingPunct="0">
        <a:spcBef>
          <a:spcPct val="0"/>
        </a:spcBef>
        <a:spcAft>
          <a:spcPct val="0"/>
        </a:spcAft>
        <a:defRPr sz="2900" b="1">
          <a:solidFill>
            <a:schemeClr val="bg1"/>
          </a:solidFill>
          <a:latin typeface="Arial" charset="0"/>
        </a:defRPr>
      </a:lvl2pPr>
      <a:lvl3pPr algn="ctr" defTabSz="957263" rtl="0" eaLnBrk="0" fontAlgn="base" hangingPunct="0">
        <a:spcBef>
          <a:spcPct val="0"/>
        </a:spcBef>
        <a:spcAft>
          <a:spcPct val="0"/>
        </a:spcAft>
        <a:defRPr sz="2900" b="1">
          <a:solidFill>
            <a:schemeClr val="bg1"/>
          </a:solidFill>
          <a:latin typeface="Arial" charset="0"/>
        </a:defRPr>
      </a:lvl3pPr>
      <a:lvl4pPr algn="ctr" defTabSz="957263" rtl="0" eaLnBrk="0" fontAlgn="base" hangingPunct="0">
        <a:spcBef>
          <a:spcPct val="0"/>
        </a:spcBef>
        <a:spcAft>
          <a:spcPct val="0"/>
        </a:spcAft>
        <a:defRPr sz="2900" b="1">
          <a:solidFill>
            <a:schemeClr val="bg1"/>
          </a:solidFill>
          <a:latin typeface="Arial" charset="0"/>
        </a:defRPr>
      </a:lvl4pPr>
      <a:lvl5pPr algn="ctr" defTabSz="957263" rtl="0" eaLnBrk="0" fontAlgn="base" hangingPunct="0">
        <a:spcBef>
          <a:spcPct val="0"/>
        </a:spcBef>
        <a:spcAft>
          <a:spcPct val="0"/>
        </a:spcAft>
        <a:defRPr sz="2900" b="1">
          <a:solidFill>
            <a:schemeClr val="bg1"/>
          </a:solidFill>
          <a:latin typeface="Arial" charset="0"/>
        </a:defRPr>
      </a:lvl5pPr>
      <a:lvl6pPr marL="457200" algn="ctr" defTabSz="957263" rtl="0" eaLnBrk="1" fontAlgn="base" hangingPunct="1">
        <a:spcBef>
          <a:spcPct val="0"/>
        </a:spcBef>
        <a:spcAft>
          <a:spcPct val="0"/>
        </a:spcAft>
        <a:defRPr sz="2900" b="1">
          <a:solidFill>
            <a:schemeClr val="bg1"/>
          </a:solidFill>
          <a:latin typeface="Arial" charset="0"/>
        </a:defRPr>
      </a:lvl6pPr>
      <a:lvl7pPr marL="914400" algn="ctr" defTabSz="957263" rtl="0" eaLnBrk="1" fontAlgn="base" hangingPunct="1">
        <a:spcBef>
          <a:spcPct val="0"/>
        </a:spcBef>
        <a:spcAft>
          <a:spcPct val="0"/>
        </a:spcAft>
        <a:defRPr sz="2900" b="1">
          <a:solidFill>
            <a:schemeClr val="bg1"/>
          </a:solidFill>
          <a:latin typeface="Arial" charset="0"/>
        </a:defRPr>
      </a:lvl7pPr>
      <a:lvl8pPr marL="1371600" algn="ctr" defTabSz="957263" rtl="0" eaLnBrk="1" fontAlgn="base" hangingPunct="1">
        <a:spcBef>
          <a:spcPct val="0"/>
        </a:spcBef>
        <a:spcAft>
          <a:spcPct val="0"/>
        </a:spcAft>
        <a:defRPr sz="2900" b="1">
          <a:solidFill>
            <a:schemeClr val="bg1"/>
          </a:solidFill>
          <a:latin typeface="Arial" charset="0"/>
        </a:defRPr>
      </a:lvl8pPr>
      <a:lvl9pPr marL="1828800" algn="ctr" defTabSz="957263" rtl="0" eaLnBrk="1" fontAlgn="base" hangingPunct="1">
        <a:spcBef>
          <a:spcPct val="0"/>
        </a:spcBef>
        <a:spcAft>
          <a:spcPct val="0"/>
        </a:spcAft>
        <a:defRPr sz="2900" b="1">
          <a:solidFill>
            <a:schemeClr val="bg1"/>
          </a:solidFill>
          <a:latin typeface="Arial" charset="0"/>
        </a:defRPr>
      </a:lvl9pPr>
    </p:titleStyle>
    <p:bodyStyle>
      <a:lvl1pPr marL="358775" indent="-358775" algn="l" defTabSz="957263" rtl="0" eaLnBrk="0" fontAlgn="base" hangingPunct="0">
        <a:spcBef>
          <a:spcPct val="20000"/>
        </a:spcBef>
        <a:spcAft>
          <a:spcPct val="0"/>
        </a:spcAft>
        <a:buClr>
          <a:schemeClr val="hlink"/>
        </a:buClr>
        <a:buFont typeface="Wingdings" pitchFamily="2" charset="2"/>
        <a:buChar char="v"/>
        <a:defRPr sz="2400" b="1">
          <a:solidFill>
            <a:schemeClr val="tx1"/>
          </a:solidFill>
          <a:latin typeface="+mn-lt"/>
          <a:ea typeface="+mn-ea"/>
          <a:cs typeface="+mn-cs"/>
        </a:defRPr>
      </a:lvl1pPr>
      <a:lvl2pPr marL="777875" indent="-298450" algn="l" defTabSz="957263" rtl="0" eaLnBrk="0" fontAlgn="base" hangingPunct="0">
        <a:spcBef>
          <a:spcPct val="20000"/>
        </a:spcBef>
        <a:spcAft>
          <a:spcPct val="0"/>
        </a:spcAft>
        <a:buClr>
          <a:schemeClr val="accent1"/>
        </a:buClr>
        <a:buFont typeface="Wingdings" pitchFamily="2" charset="2"/>
        <a:buChar char="§"/>
        <a:defRPr sz="2100">
          <a:solidFill>
            <a:schemeClr val="tx1"/>
          </a:solidFill>
          <a:latin typeface="+mj-lt"/>
        </a:defRPr>
      </a:lvl2pPr>
      <a:lvl3pPr marL="1196975" indent="-239713" algn="l" defTabSz="957263" rtl="0" eaLnBrk="0" fontAlgn="base" hangingPunct="0">
        <a:spcBef>
          <a:spcPct val="20000"/>
        </a:spcBef>
        <a:spcAft>
          <a:spcPct val="0"/>
        </a:spcAft>
        <a:buClr>
          <a:schemeClr val="tx1"/>
        </a:buClr>
        <a:buChar char="•"/>
        <a:defRPr sz="2100">
          <a:solidFill>
            <a:schemeClr val="tx1"/>
          </a:solidFill>
          <a:latin typeface="+mj-lt"/>
        </a:defRPr>
      </a:lvl3pPr>
      <a:lvl4pPr marL="1676400" indent="-239713" algn="l" defTabSz="957263" rtl="0" eaLnBrk="0" fontAlgn="base" hangingPunct="0">
        <a:spcBef>
          <a:spcPct val="20000"/>
        </a:spcBef>
        <a:spcAft>
          <a:spcPct val="0"/>
        </a:spcAft>
        <a:buChar char="–"/>
        <a:defRPr sz="2100">
          <a:solidFill>
            <a:schemeClr val="tx1"/>
          </a:solidFill>
          <a:latin typeface="+mj-lt"/>
        </a:defRPr>
      </a:lvl4pPr>
      <a:lvl5pPr marL="2154238" indent="-238125" algn="l" defTabSz="957263" rtl="0" eaLnBrk="0" fontAlgn="base" hangingPunct="0">
        <a:spcBef>
          <a:spcPct val="20000"/>
        </a:spcBef>
        <a:spcAft>
          <a:spcPct val="0"/>
        </a:spcAft>
        <a:buChar char="»"/>
        <a:defRPr sz="2100">
          <a:solidFill>
            <a:schemeClr val="tx1"/>
          </a:solidFill>
          <a:latin typeface="+mj-lt"/>
        </a:defRPr>
      </a:lvl5pPr>
      <a:lvl6pPr marL="2611438" indent="-238125" algn="l" defTabSz="957263" rtl="0" eaLnBrk="1" fontAlgn="base" hangingPunct="1">
        <a:spcBef>
          <a:spcPct val="20000"/>
        </a:spcBef>
        <a:spcAft>
          <a:spcPct val="0"/>
        </a:spcAft>
        <a:buChar char="»"/>
        <a:defRPr sz="2100">
          <a:solidFill>
            <a:schemeClr val="tx1"/>
          </a:solidFill>
          <a:latin typeface="+mj-lt"/>
        </a:defRPr>
      </a:lvl6pPr>
      <a:lvl7pPr marL="3068638" indent="-238125" algn="l" defTabSz="957263" rtl="0" eaLnBrk="1" fontAlgn="base" hangingPunct="1">
        <a:spcBef>
          <a:spcPct val="20000"/>
        </a:spcBef>
        <a:spcAft>
          <a:spcPct val="0"/>
        </a:spcAft>
        <a:buChar char="»"/>
        <a:defRPr sz="2100">
          <a:solidFill>
            <a:schemeClr val="tx1"/>
          </a:solidFill>
          <a:latin typeface="+mj-lt"/>
        </a:defRPr>
      </a:lvl7pPr>
      <a:lvl8pPr marL="3525838" indent="-238125" algn="l" defTabSz="957263" rtl="0" eaLnBrk="1" fontAlgn="base" hangingPunct="1">
        <a:spcBef>
          <a:spcPct val="20000"/>
        </a:spcBef>
        <a:spcAft>
          <a:spcPct val="0"/>
        </a:spcAft>
        <a:buChar char="»"/>
        <a:defRPr sz="2100">
          <a:solidFill>
            <a:schemeClr val="tx1"/>
          </a:solidFill>
          <a:latin typeface="+mj-lt"/>
        </a:defRPr>
      </a:lvl8pPr>
      <a:lvl9pPr marL="3983038" indent="-238125" algn="l" defTabSz="957263" rtl="0" eaLnBrk="1" fontAlgn="base" hangingPunct="1">
        <a:spcBef>
          <a:spcPct val="20000"/>
        </a:spcBef>
        <a:spcAft>
          <a:spcPct val="0"/>
        </a:spcAft>
        <a:buChar char="»"/>
        <a:defRPr sz="2100">
          <a:solidFill>
            <a:schemeClr val="tx1"/>
          </a:solidFill>
          <a:latin typeface="+mj-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7"/>
          <p:cNvSpPr>
            <a:spLocks noChangeArrowheads="1"/>
          </p:cNvSpPr>
          <p:nvPr/>
        </p:nvSpPr>
        <p:spPr bwMode="auto">
          <a:xfrm>
            <a:off x="1689455" y="1490272"/>
            <a:ext cx="5788025" cy="1987082"/>
          </a:xfrm>
          <a:prstGeom prst="rect">
            <a:avLst/>
          </a:prstGeom>
          <a:noFill/>
          <a:ln w="9525">
            <a:noFill/>
            <a:miter lim="800000"/>
            <a:headEnd/>
            <a:tailEnd/>
          </a:ln>
          <a:effectLst/>
        </p:spPr>
        <p:txBody>
          <a:bodyPr anchor="ctr">
            <a:spAutoFit/>
          </a:bodyPr>
          <a:lstStyle/>
          <a:p>
            <a:pPr algn="ctr" eaLnBrk="1" hangingPunct="1">
              <a:lnSpc>
                <a:spcPct val="114000"/>
              </a:lnSpc>
              <a:defRPr/>
            </a:pPr>
            <a:r>
              <a:rPr lang="ar-DZ" sz="3600" b="1" dirty="0" smtClean="0">
                <a:ln w="0"/>
                <a:effectLst>
                  <a:outerShdw blurRad="38100" dist="19050" dir="2700000" algn="tl" rotWithShape="0">
                    <a:schemeClr val="dk1">
                      <a:alpha val="40000"/>
                    </a:schemeClr>
                  </a:outerShdw>
                </a:effectLst>
                <a:latin typeface="Arabic Typesetting" pitchFamily="66" charset="-78"/>
                <a:ea typeface="Arial Unicode MS" pitchFamily="34" charset="-128"/>
                <a:cs typeface="Arabic Typesetting" pitchFamily="66" charset="-78"/>
              </a:rPr>
              <a:t>مقياس </a:t>
            </a:r>
            <a:r>
              <a:rPr lang="ar-DZ" sz="3600" b="1" dirty="0">
                <a:ln w="0"/>
                <a:effectLst>
                  <a:outerShdw blurRad="38100" dist="19050" dir="2700000" algn="tl" rotWithShape="0">
                    <a:schemeClr val="dk1">
                      <a:alpha val="40000"/>
                    </a:schemeClr>
                  </a:outerShdw>
                </a:effectLst>
                <a:latin typeface="Arabic Typesetting" pitchFamily="66" charset="-78"/>
                <a:ea typeface="Arial Unicode MS" pitchFamily="34" charset="-128"/>
                <a:cs typeface="Arabic Typesetting" pitchFamily="66" charset="-78"/>
              </a:rPr>
              <a:t>:</a:t>
            </a:r>
          </a:p>
          <a:p>
            <a:pPr algn="ctr" eaLnBrk="1" hangingPunct="1">
              <a:lnSpc>
                <a:spcPct val="114000"/>
              </a:lnSpc>
              <a:defRPr/>
            </a:pPr>
            <a:r>
              <a:rPr lang="ar-DZ" sz="3600" b="1" dirty="0" smtClean="0">
                <a:ln w="0"/>
                <a:effectLst>
                  <a:outerShdw blurRad="38100" dist="19050" dir="2700000" algn="tl" rotWithShape="0">
                    <a:schemeClr val="dk1">
                      <a:alpha val="40000"/>
                    </a:schemeClr>
                  </a:outerShdw>
                </a:effectLst>
                <a:latin typeface="Arabic Typesetting" pitchFamily="66" charset="-78"/>
                <a:ea typeface="Arial Unicode MS" pitchFamily="34" charset="-128"/>
                <a:cs typeface="Arabic Typesetting" pitchFamily="66" charset="-78"/>
              </a:rPr>
              <a:t>التدقيق البنكي</a:t>
            </a:r>
          </a:p>
          <a:p>
            <a:pPr algn="ctr" eaLnBrk="1" hangingPunct="1">
              <a:lnSpc>
                <a:spcPct val="114000"/>
              </a:lnSpc>
              <a:defRPr/>
            </a:pPr>
            <a:r>
              <a:rPr lang="ar-DZ" sz="3600" b="1" dirty="0" smtClean="0">
                <a:ln w="0"/>
                <a:effectLst>
                  <a:outerShdw blurRad="38100" dist="19050" dir="2700000" algn="tl" rotWithShape="0">
                    <a:schemeClr val="dk1">
                      <a:alpha val="40000"/>
                    </a:schemeClr>
                  </a:outerShdw>
                </a:effectLst>
                <a:latin typeface="Arabic Typesetting" pitchFamily="66" charset="-78"/>
                <a:ea typeface="Arial Unicode MS" pitchFamily="34" charset="-128"/>
                <a:cs typeface="Arabic Typesetting" pitchFamily="66" charset="-78"/>
              </a:rPr>
              <a:t>السنة ثانية ماستر اقتصاد نقدي وبنكي</a:t>
            </a:r>
            <a:endParaRPr lang="ar-DZ" sz="3600" b="1" dirty="0">
              <a:ln w="0"/>
              <a:effectLst>
                <a:outerShdw blurRad="38100" dist="19050" dir="2700000" algn="tl" rotWithShape="0">
                  <a:schemeClr val="dk1">
                    <a:alpha val="40000"/>
                  </a:schemeClr>
                </a:outerShdw>
              </a:effectLst>
              <a:latin typeface="Arabic Typesetting" pitchFamily="66" charset="-78"/>
              <a:ea typeface="Arial Unicode MS" pitchFamily="34" charset="-128"/>
              <a:cs typeface="Arabic Typesetting" pitchFamily="66" charset="-78"/>
            </a:endParaRPr>
          </a:p>
        </p:txBody>
      </p:sp>
      <p:sp>
        <p:nvSpPr>
          <p:cNvPr id="3084" name="Text Box 12"/>
          <p:cNvSpPr txBox="1">
            <a:spLocks noChangeArrowheads="1"/>
          </p:cNvSpPr>
          <p:nvPr/>
        </p:nvSpPr>
        <p:spPr bwMode="auto">
          <a:xfrm>
            <a:off x="1068137" y="3624638"/>
            <a:ext cx="7143800" cy="707886"/>
          </a:xfrm>
          <a:prstGeom prst="rect">
            <a:avLst/>
          </a:prstGeom>
          <a:noFill/>
          <a:ln>
            <a:noFill/>
            <a:headEnd/>
            <a:tailEnd/>
          </a:ln>
        </p:spPr>
        <p:style>
          <a:lnRef idx="2">
            <a:schemeClr val="accent2"/>
          </a:lnRef>
          <a:fillRef idx="1">
            <a:schemeClr val="lt1"/>
          </a:fillRef>
          <a:effectRef idx="0">
            <a:schemeClr val="accent2"/>
          </a:effectRef>
          <a:fontRef idx="minor">
            <a:schemeClr val="dk1"/>
          </a:fontRef>
        </p:style>
        <p:txBody>
          <a:bodyPr>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eaLnBrk="1" hangingPunct="1">
              <a:defRPr/>
            </a:pPr>
            <a:r>
              <a:rPr lang="ar-DZ" sz="4000" b="1" i="1" dirty="0" smtClean="0">
                <a:solidFill>
                  <a:schemeClr val="accent5">
                    <a:lumMod val="50000"/>
                  </a:schemeClr>
                </a:solidFill>
              </a:rPr>
              <a:t>التدقيق الخارجي في </a:t>
            </a:r>
            <a:r>
              <a:rPr lang="ar-DZ" sz="4000" b="1" i="1" dirty="0" smtClean="0">
                <a:solidFill>
                  <a:schemeClr val="accent5">
                    <a:lumMod val="50000"/>
                  </a:schemeClr>
                </a:solidFill>
              </a:rPr>
              <a:t>البنوك</a:t>
            </a:r>
            <a:endParaRPr lang="en-US" sz="4000" dirty="0">
              <a:solidFill>
                <a:schemeClr val="accent5">
                  <a:lumMod val="50000"/>
                </a:schemeClr>
              </a:solidFill>
            </a:endParaRPr>
          </a:p>
        </p:txBody>
      </p:sp>
      <p:sp>
        <p:nvSpPr>
          <p:cNvPr id="10" name="ZoneTexte 9"/>
          <p:cNvSpPr txBox="1"/>
          <p:nvPr/>
        </p:nvSpPr>
        <p:spPr>
          <a:xfrm>
            <a:off x="1496787" y="351242"/>
            <a:ext cx="6286500" cy="1200329"/>
          </a:xfrm>
          <a:prstGeom prst="rect">
            <a:avLst/>
          </a:prstGeom>
          <a:noFill/>
        </p:spPr>
        <p:txBody>
          <a:bodyPr>
            <a:spAutoFit/>
          </a:bodyPr>
          <a:lstStyle/>
          <a:p>
            <a:pPr algn="ctr" eaLnBrk="1" hangingPunct="1">
              <a:defRPr/>
            </a:pPr>
            <a:r>
              <a:rPr lang="ar-DZ" sz="2400" b="1" dirty="0">
                <a:solidFill>
                  <a:schemeClr val="tx1">
                    <a:lumMod val="50000"/>
                  </a:schemeClr>
                </a:solidFill>
                <a:latin typeface="Copperplate Gothic Light" pitchFamily="34" charset="0"/>
              </a:rPr>
              <a:t>المركز الجامعي مرسلي عبد الله تيبازة</a:t>
            </a:r>
          </a:p>
          <a:p>
            <a:pPr algn="ctr" eaLnBrk="1" hangingPunct="1">
              <a:defRPr/>
            </a:pPr>
            <a:r>
              <a:rPr lang="ar-DZ" sz="2400" b="1" dirty="0">
                <a:solidFill>
                  <a:schemeClr val="tx1">
                    <a:lumMod val="50000"/>
                  </a:schemeClr>
                </a:solidFill>
                <a:latin typeface="Copperplate Gothic Light" pitchFamily="34" charset="0"/>
              </a:rPr>
              <a:t>معهد العلوم الاقتصادية والتجارية </a:t>
            </a:r>
            <a:r>
              <a:rPr lang="ar-DZ" sz="2400" b="1" dirty="0" smtClean="0">
                <a:solidFill>
                  <a:schemeClr val="tx1">
                    <a:lumMod val="50000"/>
                  </a:schemeClr>
                </a:solidFill>
                <a:latin typeface="Copperplate Gothic Light" pitchFamily="34" charset="0"/>
              </a:rPr>
              <a:t>وعلوم التسيير</a:t>
            </a:r>
            <a:endParaRPr lang="ar-DZ" sz="2400" b="1" dirty="0">
              <a:solidFill>
                <a:schemeClr val="tx1">
                  <a:lumMod val="50000"/>
                </a:schemeClr>
              </a:solidFill>
              <a:latin typeface="Copperplate Gothic Light" pitchFamily="34" charset="0"/>
            </a:endParaRPr>
          </a:p>
          <a:p>
            <a:pPr algn="ctr" eaLnBrk="1" hangingPunct="1">
              <a:defRPr/>
            </a:pPr>
            <a:r>
              <a:rPr lang="ar-DZ" sz="2400" b="1" dirty="0" smtClean="0">
                <a:solidFill>
                  <a:schemeClr val="tx1">
                    <a:lumMod val="50000"/>
                  </a:schemeClr>
                </a:solidFill>
                <a:latin typeface="Copperplate Gothic Light" pitchFamily="34" charset="0"/>
              </a:rPr>
              <a:t>.</a:t>
            </a:r>
            <a:endParaRPr lang="ar-DZ" sz="2400" b="1" dirty="0">
              <a:solidFill>
                <a:schemeClr val="tx1">
                  <a:lumMod val="50000"/>
                </a:schemeClr>
              </a:solidFill>
              <a:latin typeface="Copperplate Gothic Light" pitchFamily="34" charset="0"/>
            </a:endParaRPr>
          </a:p>
        </p:txBody>
      </p:sp>
      <p:sp>
        <p:nvSpPr>
          <p:cNvPr id="13" name="Rectangle 12"/>
          <p:cNvSpPr>
            <a:spLocks noChangeArrowheads="1"/>
          </p:cNvSpPr>
          <p:nvPr/>
        </p:nvSpPr>
        <p:spPr bwMode="auto">
          <a:xfrm>
            <a:off x="368300" y="3408363"/>
            <a:ext cx="22590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rtl="1" eaLnBrk="1" hangingPunct="1"/>
            <a:r>
              <a:rPr lang="ar-DZ" altLang="ar-DZ" sz="2400" b="1">
                <a:solidFill>
                  <a:schemeClr val="bg1"/>
                </a:solidFill>
                <a:latin typeface="Arabic Typesetting" pitchFamily="66" charset="-78"/>
                <a:cs typeface="Arabic Typesetting" pitchFamily="66" charset="-78"/>
              </a:rPr>
              <a:t>من إنجاز المترشح: شاوش حجة</a:t>
            </a:r>
            <a:endParaRPr lang="fr-FR" altLang="ar-DZ" sz="2400" b="1">
              <a:solidFill>
                <a:schemeClr val="bg1"/>
              </a:solidFill>
              <a:latin typeface="Arabic Typesetting" pitchFamily="66" charset="-78"/>
              <a:cs typeface="Arabic Typesetting" pitchFamily="66" charset="-78"/>
            </a:endParaRPr>
          </a:p>
        </p:txBody>
      </p:sp>
      <p:graphicFrame>
        <p:nvGraphicFramePr>
          <p:cNvPr id="2" name="Tableau 1"/>
          <p:cNvGraphicFramePr>
            <a:graphicFrameLocks noGrp="1"/>
          </p:cNvGraphicFramePr>
          <p:nvPr>
            <p:extLst>
              <p:ext uri="{D42A27DB-BD31-4B8C-83A1-F6EECF244321}">
                <p14:modId xmlns:p14="http://schemas.microsoft.com/office/powerpoint/2010/main" val="3830774210"/>
              </p:ext>
            </p:extLst>
          </p:nvPr>
        </p:nvGraphicFramePr>
        <p:xfrm>
          <a:off x="755576" y="5140673"/>
          <a:ext cx="6721904" cy="736600"/>
        </p:xfrm>
        <a:graphic>
          <a:graphicData uri="http://schemas.openxmlformats.org/drawingml/2006/table">
            <a:tbl>
              <a:tblPr firstRow="1" bandRow="1">
                <a:tableStyleId>{93296810-A885-4BE3-A3E7-6D5BEEA58F35}</a:tableStyleId>
              </a:tblPr>
              <a:tblGrid>
                <a:gridCol w="4608512"/>
                <a:gridCol w="2113392"/>
              </a:tblGrid>
              <a:tr h="370840">
                <a:tc>
                  <a:txBody>
                    <a:bodyPr/>
                    <a:lstStyle/>
                    <a:p>
                      <a:r>
                        <a:rPr lang="fr-FR" sz="1800" b="0" i="0" kern="1200" dirty="0" smtClean="0">
                          <a:solidFill>
                            <a:schemeClr val="lt1"/>
                          </a:solidFill>
                          <a:effectLst/>
                          <a:latin typeface="+mn-lt"/>
                          <a:ea typeface="+mn-ea"/>
                          <a:cs typeface="+mn-cs"/>
                        </a:rPr>
                        <a:t>ahmadyacine.chaouche@gmail.com</a:t>
                      </a:r>
                      <a:endParaRPr lang="fr-FR" sz="1400" dirty="0"/>
                    </a:p>
                  </a:txBody>
                  <a:tcPr/>
                </a:tc>
                <a:tc>
                  <a:txBody>
                    <a:bodyPr/>
                    <a:lstStyle/>
                    <a:p>
                      <a:pPr algn="r" rtl="1"/>
                      <a:r>
                        <a:rPr lang="ar-DZ" dirty="0" smtClean="0"/>
                        <a:t>الاستاذ:</a:t>
                      </a:r>
                      <a:r>
                        <a:rPr lang="ar-DZ" baseline="0" dirty="0" smtClean="0"/>
                        <a:t> شاوش ,ح</a:t>
                      </a:r>
                      <a:endParaRPr lang="fr-FR" dirty="0"/>
                    </a:p>
                  </a:txBody>
                  <a:tcPr/>
                </a:tc>
              </a:tr>
              <a:tr h="277232">
                <a:tc>
                  <a:txBody>
                    <a:bodyPr/>
                    <a:lstStyle/>
                    <a:p>
                      <a:pPr algn="r"/>
                      <a:r>
                        <a:rPr lang="ar-DZ" dirty="0" smtClean="0"/>
                        <a:t>2020-2021</a:t>
                      </a:r>
                      <a:endParaRPr lang="fr-FR" dirty="0"/>
                    </a:p>
                  </a:txBody>
                  <a:tcPr/>
                </a:tc>
                <a:tc>
                  <a:txBody>
                    <a:bodyPr/>
                    <a:lstStyle/>
                    <a:p>
                      <a:pPr algn="r" rtl="1"/>
                      <a:r>
                        <a:rPr lang="ar-DZ" sz="1800" b="1" kern="1200" baseline="0" dirty="0" smtClean="0">
                          <a:solidFill>
                            <a:schemeClr val="lt1"/>
                          </a:solidFill>
                          <a:latin typeface="+mn-lt"/>
                          <a:ea typeface="+mn-ea"/>
                          <a:cs typeface="+mn-cs"/>
                        </a:rPr>
                        <a:t>الموسم الدراسي</a:t>
                      </a:r>
                      <a:endParaRPr lang="fr-FR" sz="1800" b="1" kern="1200" baseline="0" dirty="0">
                        <a:solidFill>
                          <a:schemeClr val="lt1"/>
                        </a:solidFill>
                        <a:latin typeface="+mn-lt"/>
                        <a:ea typeface="+mn-ea"/>
                        <a:cs typeface="+mn-cs"/>
                      </a:endParaRPr>
                    </a:p>
                  </a:txBody>
                  <a:tcPr/>
                </a:tc>
              </a:tr>
            </a:tbl>
          </a:graphicData>
        </a:graphic>
      </p:graphicFrame>
      <p:pic>
        <p:nvPicPr>
          <p:cNvPr id="7" name="Image 6"/>
          <p:cNvPicPr/>
          <p:nvPr/>
        </p:nvPicPr>
        <p:blipFill>
          <a:blip r:embed="rId3" cstate="print"/>
          <a:srcRect/>
          <a:stretch>
            <a:fillRect/>
          </a:stretch>
        </p:blipFill>
        <p:spPr bwMode="auto">
          <a:xfrm>
            <a:off x="368300" y="351599"/>
            <a:ext cx="1379220" cy="1101090"/>
          </a:xfrm>
          <a:prstGeom prst="rect">
            <a:avLst/>
          </a:prstGeom>
          <a:ln>
            <a:noFill/>
          </a:ln>
          <a:effectLst>
            <a:outerShdw blurRad="292100" dist="139700" dir="2700000" algn="tl" rotWithShape="0">
              <a:srgbClr val="333333">
                <a:alpha val="65000"/>
              </a:srgbClr>
            </a:outerShdw>
          </a:effectLst>
        </p:spPr>
      </p:pic>
      <p:pic>
        <p:nvPicPr>
          <p:cNvPr id="8" name="Image 7"/>
          <p:cNvPicPr/>
          <p:nvPr/>
        </p:nvPicPr>
        <p:blipFill>
          <a:blip r:embed="rId3" cstate="print"/>
          <a:srcRect/>
          <a:stretch>
            <a:fillRect/>
          </a:stretch>
        </p:blipFill>
        <p:spPr bwMode="auto">
          <a:xfrm>
            <a:off x="7510949" y="481515"/>
            <a:ext cx="1379220" cy="110109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par>
                          <p:cTn id="8" fill="hold" nodeType="afterGroup">
                            <p:stCondLst>
                              <p:cond delay="500"/>
                            </p:stCondLst>
                            <p:childTnLst>
                              <p:par>
                                <p:cTn id="9" presetID="12" presetClass="entr" presetSubtype="4" fill="hold" nodeType="afterEffect">
                                  <p:stCondLst>
                                    <p:cond delay="0"/>
                                  </p:stCondLst>
                                  <p:childTnLst>
                                    <p:set>
                                      <p:cBhvr>
                                        <p:cTn id="10" dur="1" fill="hold">
                                          <p:stCondLst>
                                            <p:cond delay="0"/>
                                          </p:stCondLst>
                                        </p:cTn>
                                        <p:tgtEl>
                                          <p:spTgt spid="3084"/>
                                        </p:tgtEl>
                                        <p:attrNameLst>
                                          <p:attrName>style.visibility</p:attrName>
                                        </p:attrNameLst>
                                      </p:cBhvr>
                                      <p:to>
                                        <p:strVal val="visible"/>
                                      </p:to>
                                    </p:set>
                                    <p:animEffect transition="in" filter="slide(fromBottom)">
                                      <p:cBhvr>
                                        <p:cTn id="11" dur="500"/>
                                        <p:tgtEl>
                                          <p:spTgt spid="3084"/>
                                        </p:tgtEl>
                                      </p:cBhvr>
                                    </p:animEffect>
                                  </p:childTnLst>
                                </p:cTn>
                              </p:par>
                            </p:childTnLst>
                          </p:cTn>
                        </p:par>
                        <p:par>
                          <p:cTn id="12" fill="hold" nodeType="afterGroup">
                            <p:stCondLst>
                              <p:cond delay="1000"/>
                            </p:stCondLst>
                            <p:childTnLst>
                              <p:par>
                                <p:cTn id="13" presetID="2" presetClass="entr" presetSubtype="8"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0-#ppt_w/2"/>
                                          </p:val>
                                        </p:tav>
                                        <p:tav tm="100000">
                                          <p:val>
                                            <p:strVal val="#ppt_x"/>
                                          </p:val>
                                        </p:tav>
                                      </p:tavLst>
                                    </p:anim>
                                    <p:anim calcmode="lin" valueType="num">
                                      <p:cBhvr additive="base">
                                        <p:cTn id="16" dur="500" fill="hold"/>
                                        <p:tgtEl>
                                          <p:spTgt spid="1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xfrm>
            <a:off x="5936036" y="6532099"/>
            <a:ext cx="2897187"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10</a:t>
            </a:fld>
            <a:endParaRPr lang="en-US" altLang="ar-DZ" sz="1300" dirty="0" smtClean="0">
              <a:solidFill>
                <a:srgbClr val="000066"/>
              </a:solidFill>
            </a:endParaRPr>
          </a:p>
        </p:txBody>
      </p:sp>
      <p:sp>
        <p:nvSpPr>
          <p:cNvPr id="3" name="Rectangle 2"/>
          <p:cNvSpPr/>
          <p:nvPr/>
        </p:nvSpPr>
        <p:spPr>
          <a:xfrm>
            <a:off x="408287" y="723369"/>
            <a:ext cx="8424936" cy="6165790"/>
          </a:xfrm>
          <a:prstGeom prst="rect">
            <a:avLst/>
          </a:prstGeom>
        </p:spPr>
        <p:txBody>
          <a:bodyPr wrap="square">
            <a:spAutoFit/>
          </a:bodyPr>
          <a:lstStyle/>
          <a:p>
            <a:pPr lvl="0" algn="just" rtl="1">
              <a:lnSpc>
                <a:spcPct val="150000"/>
              </a:lnSpc>
              <a:spcAft>
                <a:spcPts val="1000"/>
              </a:spcAft>
            </a:pPr>
            <a:r>
              <a:rPr lang="ar-SA" sz="2800" b="1" dirty="0" smtClean="0">
                <a:latin typeface="Calibri"/>
                <a:ea typeface="Times New Roman"/>
                <a:cs typeface="Traditional Arabic"/>
              </a:rPr>
              <a:t>دراسة </a:t>
            </a:r>
            <a:r>
              <a:rPr lang="ar-SA" sz="2800" b="1" dirty="0">
                <a:latin typeface="Calibri"/>
                <a:ea typeface="Times New Roman"/>
                <a:cs typeface="Traditional Arabic"/>
              </a:rPr>
              <a:t>و تقييم نظام الرقابة الداخلية من خلال الوسائل التالية:</a:t>
            </a:r>
            <a:endParaRPr lang="fr-FR" sz="2000" dirty="0">
              <a:latin typeface="Calibri"/>
              <a:ea typeface="Times New Roman"/>
              <a:cs typeface="Arial"/>
            </a:endParaRPr>
          </a:p>
          <a:p>
            <a:pPr marL="342900" lvl="0" indent="-342900" algn="just" rtl="1">
              <a:lnSpc>
                <a:spcPct val="150000"/>
              </a:lnSpc>
              <a:spcAft>
                <a:spcPts val="1000"/>
              </a:spcAft>
              <a:buFont typeface="Wingdings"/>
              <a:buChar char=""/>
            </a:pPr>
            <a:r>
              <a:rPr lang="ar-SA" sz="2800" dirty="0">
                <a:latin typeface="Calibri"/>
                <a:ea typeface="Times New Roman"/>
                <a:cs typeface="Traditional Arabic"/>
              </a:rPr>
              <a:t>نظـام الاستفسـارات: إمـا شـفوياً، أو كتابيـاً عـن طريـق قائمـة استقصـاء يـتم الإجابـة عليهـا (بـنعم</a:t>
            </a:r>
            <a:r>
              <a:rPr lang="en-US" sz="2800" dirty="0">
                <a:latin typeface="Traditional Arabic"/>
                <a:ea typeface="Times New Roman"/>
                <a:cs typeface="Arial"/>
              </a:rPr>
              <a:t>) </a:t>
            </a:r>
            <a:r>
              <a:rPr lang="ar-SA" sz="2800" dirty="0">
                <a:latin typeface="Calibri"/>
                <a:ea typeface="Times New Roman"/>
                <a:cs typeface="Traditional Arabic"/>
              </a:rPr>
              <a:t>تدل على أنظمة دقيقة للرقابـة أو(بـلا) تـدل علـى أنظمـة رقابـة ضـعيفة أو معدومـة. وعلـى مراقـب الحسـابات القيام ببعض الاختبارات ليتأكد من صحة هذه الإجابات وتحريها الحقيقة والصدق</a:t>
            </a:r>
            <a:r>
              <a:rPr lang="en-US" sz="2800" dirty="0">
                <a:latin typeface="Traditional Arabic"/>
                <a:ea typeface="Times New Roman"/>
                <a:cs typeface="Arial"/>
              </a:rPr>
              <a:t>.</a:t>
            </a:r>
            <a:endParaRPr lang="fr-FR" sz="2000" dirty="0">
              <a:latin typeface="Calibri"/>
              <a:ea typeface="Times New Roman"/>
              <a:cs typeface="Arial"/>
            </a:endParaRPr>
          </a:p>
          <a:p>
            <a:pPr marL="342900" lvl="0" indent="-342900" algn="just" rtl="1">
              <a:lnSpc>
                <a:spcPct val="150000"/>
              </a:lnSpc>
              <a:spcAft>
                <a:spcPts val="1000"/>
              </a:spcAft>
              <a:buFont typeface="Wingdings"/>
              <a:buChar char=""/>
            </a:pPr>
            <a:r>
              <a:rPr lang="en-US" sz="2800" dirty="0">
                <a:latin typeface="Traditional Arabic"/>
                <a:ea typeface="Times New Roman"/>
                <a:cs typeface="Arial"/>
              </a:rPr>
              <a:t> </a:t>
            </a:r>
            <a:r>
              <a:rPr lang="ar-SA" sz="2800" dirty="0">
                <a:latin typeface="Calibri"/>
                <a:ea typeface="Times New Roman"/>
                <a:cs typeface="Traditional Arabic"/>
              </a:rPr>
              <a:t>طريقــة التقريــر الوصــفي :يطلــب المراقــب مــن مســاعده تقريــراً مفصــلاً يشـرح فيــه الإجــراءات المتبعة والمطبقة في المؤسسة لكل عملية من العمليات وبيان رأيه عـن مـدى دقـة نظـام الرقابـة مـن عدمـه، ومـا يرى به من ثغرات أو نقاط ضعف في جزيئات النظام ثم في مجموعة</a:t>
            </a:r>
            <a:r>
              <a:rPr lang="en-US" sz="2800" dirty="0">
                <a:latin typeface="Traditional Arabic"/>
                <a:ea typeface="Times New Roman"/>
                <a:cs typeface="Arial"/>
              </a:rPr>
              <a:t>. </a:t>
            </a:r>
            <a:endParaRPr lang="fr-FR" sz="2000" dirty="0">
              <a:effectLst/>
              <a:latin typeface="Calibri"/>
              <a:ea typeface="Times New Roman"/>
              <a:cs typeface="Arial"/>
            </a:endParaRPr>
          </a:p>
        </p:txBody>
      </p:sp>
      <p:sp>
        <p:nvSpPr>
          <p:cNvPr id="5" name="Titre 1"/>
          <p:cNvSpPr>
            <a:spLocks noGrp="1"/>
          </p:cNvSpPr>
          <p:nvPr>
            <p:ph type="title"/>
          </p:nvPr>
        </p:nvSpPr>
        <p:spPr>
          <a:xfrm>
            <a:off x="1055105" y="188640"/>
            <a:ext cx="7392987" cy="779586"/>
          </a:xfrm>
          <a:solidFill>
            <a:schemeClr val="bg1"/>
          </a:solidFill>
        </p:spPr>
        <p:txBody>
          <a:bodyPr/>
          <a:lstStyle/>
          <a:p>
            <a:pPr rtl="1" eaLnBrk="1" hangingPunct="1"/>
            <a:r>
              <a:rPr lang="ar-DZ" sz="2000" dirty="0" smtClean="0"/>
              <a:t/>
            </a:r>
            <a:br>
              <a:rPr lang="ar-DZ" sz="2000" dirty="0" smtClean="0"/>
            </a:br>
            <a:r>
              <a:rPr lang="ar-DZ" sz="2400" dirty="0" smtClean="0"/>
              <a:t/>
            </a:r>
            <a:br>
              <a:rPr lang="ar-DZ" sz="2400" dirty="0" smtClean="0"/>
            </a:br>
            <a:r>
              <a:rPr lang="ar-DZ" sz="4000" dirty="0">
                <a:solidFill>
                  <a:schemeClr val="tx1">
                    <a:lumMod val="60000"/>
                    <a:lumOff val="40000"/>
                  </a:schemeClr>
                </a:solidFill>
                <a:latin typeface="Traditional Arabic" pitchFamily="18" charset="-78"/>
                <a:cs typeface="Traditional Arabic" pitchFamily="18" charset="-78"/>
              </a:rPr>
              <a:t>منهجية عمل المراجع </a:t>
            </a:r>
            <a:r>
              <a:rPr lang="ar-DZ" sz="4000" dirty="0" smtClean="0">
                <a:solidFill>
                  <a:schemeClr val="tx1">
                    <a:lumMod val="60000"/>
                    <a:lumOff val="40000"/>
                  </a:schemeClr>
                </a:solidFill>
                <a:latin typeface="Traditional Arabic" pitchFamily="18" charset="-78"/>
                <a:cs typeface="Traditional Arabic" pitchFamily="18" charset="-78"/>
              </a:rPr>
              <a:t>الخارجي</a:t>
            </a:r>
            <a:r>
              <a:rPr lang="ar-DZ" sz="2400" dirty="0" smtClean="0"/>
              <a:t/>
            </a:r>
            <a:br>
              <a:rPr lang="ar-DZ" sz="2400" dirty="0" smtClean="0"/>
            </a:br>
            <a:r>
              <a:rPr lang="fr-FR" sz="2400" kern="1200" dirty="0" smtClean="0">
                <a:solidFill>
                  <a:schemeClr val="tx1"/>
                </a:solidFill>
                <a:latin typeface="Arial" charset="0"/>
                <a:ea typeface="+mn-ea"/>
                <a:cs typeface="Arial" charset="0"/>
              </a:rPr>
              <a:t/>
            </a:r>
            <a:br>
              <a:rPr lang="fr-FR" sz="2400" kern="1200" dirty="0" smtClean="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Tree>
    <p:extLst>
      <p:ext uri="{BB962C8B-B14F-4D97-AF65-F5344CB8AC3E}">
        <p14:creationId xmlns:p14="http://schemas.microsoft.com/office/powerpoint/2010/main" val="952175079"/>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xfrm>
            <a:off x="5936036" y="6532099"/>
            <a:ext cx="2897187"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11</a:t>
            </a:fld>
            <a:endParaRPr lang="en-US" altLang="ar-DZ" sz="1300" dirty="0" smtClean="0">
              <a:solidFill>
                <a:srgbClr val="000066"/>
              </a:solidFill>
            </a:endParaRPr>
          </a:p>
        </p:txBody>
      </p:sp>
      <p:sp>
        <p:nvSpPr>
          <p:cNvPr id="3" name="Rectangle 2"/>
          <p:cNvSpPr/>
          <p:nvPr/>
        </p:nvSpPr>
        <p:spPr>
          <a:xfrm>
            <a:off x="408287" y="723369"/>
            <a:ext cx="8424936" cy="5760551"/>
          </a:xfrm>
          <a:prstGeom prst="rect">
            <a:avLst/>
          </a:prstGeom>
        </p:spPr>
        <p:txBody>
          <a:bodyPr wrap="square">
            <a:spAutoFit/>
          </a:bodyPr>
          <a:lstStyle/>
          <a:p>
            <a:pPr marL="342900" lvl="0" indent="-342900" algn="just" rtl="1">
              <a:lnSpc>
                <a:spcPct val="150000"/>
              </a:lnSpc>
              <a:spcAft>
                <a:spcPts val="1000"/>
              </a:spcAft>
              <a:buFont typeface="Wingdings"/>
              <a:buChar char=""/>
            </a:pPr>
            <a:r>
              <a:rPr lang="ar-SA" sz="2400" dirty="0">
                <a:latin typeface="Calibri"/>
                <a:ea typeface="Times New Roman"/>
                <a:cs typeface="Traditional Arabic"/>
              </a:rPr>
              <a:t>أسلوب دراسة الخرائط التنظيميـة و خـرائط الـدورات </a:t>
            </a:r>
            <a:r>
              <a:rPr lang="ar-SA" sz="2400" dirty="0" err="1">
                <a:latin typeface="Calibri"/>
                <a:ea typeface="Times New Roman"/>
                <a:cs typeface="Traditional Arabic"/>
              </a:rPr>
              <a:t>المسـتندية</a:t>
            </a:r>
            <a:r>
              <a:rPr lang="ar-SA" sz="2400" dirty="0">
                <a:latin typeface="Calibri"/>
                <a:ea typeface="Times New Roman"/>
                <a:cs typeface="Traditional Arabic"/>
              </a:rPr>
              <a:t>: يسـاعد المراقـب علـى تحديـد التـداخل في الاختصاصـات والواجبـات بـين الوظـائف المتعارضـة، الأمـر الـذي يكـون لـه تـأثير واضـح علــى سلامة وإحكام الرقابة الداخلية</a:t>
            </a:r>
            <a:endParaRPr lang="fr-FR" dirty="0">
              <a:latin typeface="Calibri"/>
              <a:ea typeface="Times New Roman"/>
              <a:cs typeface="Arial"/>
            </a:endParaRPr>
          </a:p>
          <a:p>
            <a:pPr marL="342900" lvl="0" indent="-342900" algn="just" rtl="1">
              <a:lnSpc>
                <a:spcPct val="150000"/>
              </a:lnSpc>
              <a:spcAft>
                <a:spcPts val="1000"/>
              </a:spcAft>
              <a:buFont typeface="Wingdings"/>
              <a:buChar char=""/>
            </a:pPr>
            <a:r>
              <a:rPr lang="ar-SA" sz="2400" dirty="0">
                <a:latin typeface="Calibri"/>
                <a:ea typeface="Times New Roman"/>
                <a:cs typeface="Traditional Arabic"/>
              </a:rPr>
              <a:t>فحص النظام المحاسبي : يحصل المراقب مـن خـلال فحـص النظـام المحاسـبي علـى بيـان بالـدفاتر والســجلات المســـتخدمة وأسمـــاء المـــوظفين المنوط بهم مســكها ومراجعتهـــا. كمـــا يطلـــب قائمـــة بأسمـــاء الأشـخاص المسـؤولين عـن الاحتفـاظ بأصـول المؤسسـة. وأخـيراً يطالـب ببيـان عـن طبيعـة المسـتندات المؤيـدة لحركة الأموال الواردة للمؤسسة وتلك الصادرة منها ودوراتها </a:t>
            </a:r>
            <a:r>
              <a:rPr lang="ar-SA" sz="2400" dirty="0" err="1">
                <a:latin typeface="Calibri"/>
                <a:ea typeface="Times New Roman"/>
                <a:cs typeface="Traditional Arabic"/>
              </a:rPr>
              <a:t>المستندية</a:t>
            </a:r>
            <a:r>
              <a:rPr lang="ar-SA" sz="2400" dirty="0">
                <a:latin typeface="Calibri"/>
                <a:ea typeface="Times New Roman"/>
                <a:cs typeface="Traditional Arabic"/>
              </a:rPr>
              <a:t> ليتمكن من دراسـتها وتحليلهـا ومقارنـة معلوماتها ليتأكـد مـن أن المؤسسـة تقـوم بتقسـيم العمـل بـين إدارتها وأقسـامها وموظفيهـا بحيـث تطبيـق نظـام الفصل بين الوظائف. فــإذا أطمــأن إلى تطبيــق مبــدأ الفصــل بــين هــذه الوظــائف، اســتطاع أن يقتنــع بســلامة نظــام الرقابــة الداخلية</a:t>
            </a:r>
            <a:r>
              <a:rPr lang="en-US" sz="2400" dirty="0" smtClean="0">
                <a:latin typeface="Traditional Arabic"/>
                <a:ea typeface="Times New Roman"/>
                <a:cs typeface="Arial"/>
              </a:rPr>
              <a:t>.</a:t>
            </a:r>
            <a:endParaRPr lang="fr-FR" dirty="0">
              <a:effectLst/>
              <a:latin typeface="Calibri"/>
              <a:ea typeface="Times New Roman"/>
              <a:cs typeface="Arial"/>
            </a:endParaRPr>
          </a:p>
        </p:txBody>
      </p:sp>
      <p:sp>
        <p:nvSpPr>
          <p:cNvPr id="5" name="Titre 1"/>
          <p:cNvSpPr>
            <a:spLocks noGrp="1"/>
          </p:cNvSpPr>
          <p:nvPr>
            <p:ph type="title"/>
          </p:nvPr>
        </p:nvSpPr>
        <p:spPr>
          <a:xfrm>
            <a:off x="1055105" y="188640"/>
            <a:ext cx="7392987" cy="779586"/>
          </a:xfrm>
          <a:solidFill>
            <a:schemeClr val="bg1"/>
          </a:solidFill>
        </p:spPr>
        <p:txBody>
          <a:bodyPr/>
          <a:lstStyle/>
          <a:p>
            <a:pPr rtl="1" eaLnBrk="1" hangingPunct="1"/>
            <a:r>
              <a:rPr lang="ar-DZ" sz="2000" dirty="0" smtClean="0"/>
              <a:t/>
            </a:r>
            <a:br>
              <a:rPr lang="ar-DZ" sz="2000" dirty="0" smtClean="0"/>
            </a:br>
            <a:r>
              <a:rPr lang="ar-DZ" sz="2400" dirty="0" smtClean="0"/>
              <a:t/>
            </a:r>
            <a:br>
              <a:rPr lang="ar-DZ" sz="2400" dirty="0" smtClean="0"/>
            </a:br>
            <a:r>
              <a:rPr lang="ar-DZ" sz="4000" dirty="0">
                <a:solidFill>
                  <a:schemeClr val="tx1">
                    <a:lumMod val="60000"/>
                    <a:lumOff val="40000"/>
                  </a:schemeClr>
                </a:solidFill>
                <a:latin typeface="Traditional Arabic" pitchFamily="18" charset="-78"/>
                <a:cs typeface="Traditional Arabic" pitchFamily="18" charset="-78"/>
              </a:rPr>
              <a:t>منهجية عمل المراجع </a:t>
            </a:r>
            <a:r>
              <a:rPr lang="ar-DZ" sz="4000" dirty="0" smtClean="0">
                <a:solidFill>
                  <a:schemeClr val="tx1">
                    <a:lumMod val="60000"/>
                    <a:lumOff val="40000"/>
                  </a:schemeClr>
                </a:solidFill>
                <a:latin typeface="Traditional Arabic" pitchFamily="18" charset="-78"/>
                <a:cs typeface="Traditional Arabic" pitchFamily="18" charset="-78"/>
              </a:rPr>
              <a:t>الخارجي</a:t>
            </a:r>
            <a:r>
              <a:rPr lang="ar-DZ" sz="2400" dirty="0" smtClean="0"/>
              <a:t/>
            </a:r>
            <a:br>
              <a:rPr lang="ar-DZ" sz="2400" dirty="0" smtClean="0"/>
            </a:br>
            <a:r>
              <a:rPr lang="fr-FR" sz="2400" kern="1200" dirty="0" smtClean="0">
                <a:solidFill>
                  <a:schemeClr val="tx1"/>
                </a:solidFill>
                <a:latin typeface="Arial" charset="0"/>
                <a:ea typeface="+mn-ea"/>
                <a:cs typeface="Arial" charset="0"/>
              </a:rPr>
              <a:t/>
            </a:r>
            <a:br>
              <a:rPr lang="fr-FR" sz="2400" kern="1200" dirty="0" smtClean="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Tree>
    <p:extLst>
      <p:ext uri="{BB962C8B-B14F-4D97-AF65-F5344CB8AC3E}">
        <p14:creationId xmlns:p14="http://schemas.microsoft.com/office/powerpoint/2010/main" val="335198911"/>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xfrm>
            <a:off x="5936036" y="6532099"/>
            <a:ext cx="2897187"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12</a:t>
            </a:fld>
            <a:endParaRPr lang="en-US" altLang="ar-DZ" sz="1300" dirty="0" smtClean="0">
              <a:solidFill>
                <a:srgbClr val="000066"/>
              </a:solidFill>
            </a:endParaRPr>
          </a:p>
        </p:txBody>
      </p:sp>
      <p:sp>
        <p:nvSpPr>
          <p:cNvPr id="3" name="Rectangle 2"/>
          <p:cNvSpPr/>
          <p:nvPr/>
        </p:nvSpPr>
        <p:spPr>
          <a:xfrm>
            <a:off x="408287" y="723369"/>
            <a:ext cx="8424936" cy="3916457"/>
          </a:xfrm>
          <a:prstGeom prst="rect">
            <a:avLst/>
          </a:prstGeom>
        </p:spPr>
        <p:txBody>
          <a:bodyPr wrap="square">
            <a:spAutoFit/>
          </a:bodyPr>
          <a:lstStyle/>
          <a:p>
            <a:pPr marL="342900" lvl="0" indent="-342900" algn="just" rtl="1">
              <a:lnSpc>
                <a:spcPct val="150000"/>
              </a:lnSpc>
              <a:spcAft>
                <a:spcPts val="1000"/>
              </a:spcAft>
              <a:buFont typeface="Wingdings"/>
              <a:buChar char=""/>
            </a:pPr>
            <a:r>
              <a:rPr lang="ar-SA" sz="2800" dirty="0" smtClean="0">
                <a:latin typeface="Calibri"/>
                <a:ea typeface="Times New Roman"/>
                <a:cs typeface="Traditional Arabic"/>
              </a:rPr>
              <a:t>أسلوب </a:t>
            </a:r>
            <a:r>
              <a:rPr lang="ar-SA" sz="2800" dirty="0">
                <a:latin typeface="Calibri"/>
                <a:ea typeface="Times New Roman"/>
                <a:cs typeface="Traditional Arabic"/>
              </a:rPr>
              <a:t>الملخص التذكيري : هو بيان تفصيلي عن الطرق والأسس والدعائم الـتي يقـوم عليهـا، ويتميــز بها أي نظــام ســليم ودقيــق للرقابــة الداخليــة، ويســتخدمه ويسترشــد بــه المراقــب ومســاعدوه عنــد فحصهم ودراستهم وتقييمهم لنظام الرقابة الداخلية الذي وضعته المؤسسة وطبقته</a:t>
            </a:r>
            <a:r>
              <a:rPr lang="en-US" sz="2800" dirty="0">
                <a:latin typeface="Traditional Arabic"/>
                <a:ea typeface="Times New Roman"/>
                <a:cs typeface="Arial"/>
              </a:rPr>
              <a:t>. </a:t>
            </a:r>
            <a:r>
              <a:rPr lang="ar-SA" sz="2800" dirty="0">
                <a:latin typeface="Calibri"/>
                <a:ea typeface="Times New Roman"/>
                <a:cs typeface="Traditional Arabic"/>
              </a:rPr>
              <a:t>وأخـيراً للمراقـب حريـة اختيـار أكثـر مـن أسـلوب أو وسـيلة أو طريقـة مـن تلـك الطـرق لفحـص وتقيـيم أنظمة الرقابة الداخلية حتى يتاح له الإلمام بشتى النواحي التفصيلية في النظام ولا يكتفي بأخذ فكرة عامة</a:t>
            </a:r>
            <a:r>
              <a:rPr lang="en-US" sz="2800" dirty="0">
                <a:latin typeface="Traditional Arabic"/>
                <a:ea typeface="Times New Roman"/>
                <a:cs typeface="Arial"/>
              </a:rPr>
              <a:t>.</a:t>
            </a:r>
            <a:endParaRPr lang="fr-FR" sz="2000" dirty="0">
              <a:effectLst/>
              <a:latin typeface="Calibri"/>
              <a:ea typeface="Times New Roman"/>
              <a:cs typeface="Arial"/>
            </a:endParaRPr>
          </a:p>
        </p:txBody>
      </p:sp>
      <p:sp>
        <p:nvSpPr>
          <p:cNvPr id="5" name="Titre 1"/>
          <p:cNvSpPr>
            <a:spLocks noGrp="1"/>
          </p:cNvSpPr>
          <p:nvPr>
            <p:ph type="title"/>
          </p:nvPr>
        </p:nvSpPr>
        <p:spPr>
          <a:xfrm>
            <a:off x="1055105" y="188640"/>
            <a:ext cx="7392987" cy="779586"/>
          </a:xfrm>
          <a:solidFill>
            <a:schemeClr val="bg1"/>
          </a:solidFill>
        </p:spPr>
        <p:txBody>
          <a:bodyPr/>
          <a:lstStyle/>
          <a:p>
            <a:pPr rtl="1" eaLnBrk="1" hangingPunct="1"/>
            <a:r>
              <a:rPr lang="ar-DZ" sz="2000" dirty="0" smtClean="0"/>
              <a:t/>
            </a:r>
            <a:br>
              <a:rPr lang="ar-DZ" sz="2000" dirty="0" smtClean="0"/>
            </a:br>
            <a:r>
              <a:rPr lang="ar-DZ" sz="2400" dirty="0" smtClean="0"/>
              <a:t/>
            </a:r>
            <a:br>
              <a:rPr lang="ar-DZ" sz="2400" dirty="0" smtClean="0"/>
            </a:br>
            <a:r>
              <a:rPr lang="ar-DZ" sz="4000" dirty="0">
                <a:solidFill>
                  <a:schemeClr val="tx1">
                    <a:lumMod val="60000"/>
                    <a:lumOff val="40000"/>
                  </a:schemeClr>
                </a:solidFill>
                <a:latin typeface="Traditional Arabic" pitchFamily="18" charset="-78"/>
                <a:cs typeface="Traditional Arabic" pitchFamily="18" charset="-78"/>
              </a:rPr>
              <a:t>منهجية عمل المراجع </a:t>
            </a:r>
            <a:r>
              <a:rPr lang="ar-DZ" sz="4000" dirty="0" smtClean="0">
                <a:solidFill>
                  <a:schemeClr val="tx1">
                    <a:lumMod val="60000"/>
                    <a:lumOff val="40000"/>
                  </a:schemeClr>
                </a:solidFill>
                <a:latin typeface="Traditional Arabic" pitchFamily="18" charset="-78"/>
                <a:cs typeface="Traditional Arabic" pitchFamily="18" charset="-78"/>
              </a:rPr>
              <a:t>الخارجي</a:t>
            </a:r>
            <a:r>
              <a:rPr lang="ar-DZ" sz="2400" dirty="0" smtClean="0"/>
              <a:t/>
            </a:r>
            <a:br>
              <a:rPr lang="ar-DZ" sz="2400" dirty="0" smtClean="0"/>
            </a:br>
            <a:r>
              <a:rPr lang="fr-FR" sz="2400" kern="1200" dirty="0" smtClean="0">
                <a:solidFill>
                  <a:schemeClr val="tx1"/>
                </a:solidFill>
                <a:latin typeface="Arial" charset="0"/>
                <a:ea typeface="+mn-ea"/>
                <a:cs typeface="Arial" charset="0"/>
              </a:rPr>
              <a:t/>
            </a:r>
            <a:br>
              <a:rPr lang="fr-FR" sz="2400" kern="1200" dirty="0" smtClean="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Tree>
    <p:extLst>
      <p:ext uri="{BB962C8B-B14F-4D97-AF65-F5344CB8AC3E}">
        <p14:creationId xmlns:p14="http://schemas.microsoft.com/office/powerpoint/2010/main" val="2951866059"/>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xfrm>
            <a:off x="5936036" y="6532099"/>
            <a:ext cx="2897187"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13</a:t>
            </a:fld>
            <a:endParaRPr lang="en-US" altLang="ar-DZ" sz="1300" dirty="0" smtClean="0">
              <a:solidFill>
                <a:srgbClr val="000066"/>
              </a:solidFill>
            </a:endParaRPr>
          </a:p>
        </p:txBody>
      </p:sp>
      <p:sp>
        <p:nvSpPr>
          <p:cNvPr id="3" name="Rectangle 2"/>
          <p:cNvSpPr/>
          <p:nvPr/>
        </p:nvSpPr>
        <p:spPr>
          <a:xfrm>
            <a:off x="408287" y="723369"/>
            <a:ext cx="8424936" cy="4698722"/>
          </a:xfrm>
          <a:prstGeom prst="rect">
            <a:avLst/>
          </a:prstGeom>
        </p:spPr>
        <p:txBody>
          <a:bodyPr wrap="square">
            <a:spAutoFit/>
          </a:bodyPr>
          <a:lstStyle/>
          <a:p>
            <a:pPr lvl="0" algn="just" rtl="1">
              <a:lnSpc>
                <a:spcPct val="150000"/>
              </a:lnSpc>
              <a:spcAft>
                <a:spcPts val="1000"/>
              </a:spcAft>
            </a:pPr>
            <a:r>
              <a:rPr lang="fr-FR" sz="2800" b="1" dirty="0" smtClean="0">
                <a:latin typeface="Calibri"/>
                <a:ea typeface="Times New Roman"/>
                <a:cs typeface="Traditional Arabic"/>
              </a:rPr>
              <a:t> </a:t>
            </a:r>
            <a:r>
              <a:rPr lang="ar-SA" sz="2800" b="1" dirty="0" smtClean="0">
                <a:latin typeface="Calibri"/>
                <a:ea typeface="Times New Roman"/>
                <a:cs typeface="Traditional Arabic"/>
              </a:rPr>
              <a:t>فحص </a:t>
            </a:r>
            <a:r>
              <a:rPr lang="ar-SA" sz="2800" b="1" dirty="0">
                <a:latin typeface="Calibri"/>
                <a:ea typeface="Times New Roman"/>
                <a:cs typeface="Traditional Arabic"/>
              </a:rPr>
              <a:t>الحسابات والقوائم المالية: </a:t>
            </a:r>
            <a:r>
              <a:rPr lang="ar-SA" sz="2800" dirty="0">
                <a:latin typeface="Calibri"/>
                <a:ea typeface="Times New Roman"/>
                <a:cs typeface="Traditional Arabic"/>
              </a:rPr>
              <a:t>أي:</a:t>
            </a:r>
            <a:endParaRPr lang="fr-FR" sz="2000" dirty="0">
              <a:latin typeface="Calibri"/>
              <a:ea typeface="Times New Roman"/>
              <a:cs typeface="Arial"/>
            </a:endParaRPr>
          </a:p>
          <a:p>
            <a:pPr marL="342900" lvl="0" indent="-342900" algn="just" rtl="1">
              <a:lnSpc>
                <a:spcPct val="150000"/>
              </a:lnSpc>
              <a:spcAft>
                <a:spcPts val="1000"/>
              </a:spcAft>
              <a:buFont typeface="Times New Roman"/>
              <a:buChar char="-"/>
            </a:pPr>
            <a:r>
              <a:rPr lang="ar-SA" sz="2800" dirty="0">
                <a:latin typeface="Calibri"/>
                <a:ea typeface="Times New Roman"/>
                <a:cs typeface="Traditional Arabic"/>
              </a:rPr>
              <a:t>التحقق من أن إذا كل العمليات مسجلة و كاملة.</a:t>
            </a:r>
            <a:endParaRPr lang="fr-FR" sz="2000" dirty="0">
              <a:latin typeface="Calibri"/>
              <a:ea typeface="Times New Roman"/>
              <a:cs typeface="Simplified Arabic"/>
            </a:endParaRPr>
          </a:p>
          <a:p>
            <a:pPr marL="342900" lvl="0" indent="-342900" algn="just" rtl="1">
              <a:lnSpc>
                <a:spcPct val="150000"/>
              </a:lnSpc>
              <a:spcAft>
                <a:spcPts val="1000"/>
              </a:spcAft>
              <a:buFont typeface="Times New Roman"/>
              <a:buChar char="-"/>
            </a:pPr>
            <a:r>
              <a:rPr lang="en-US" sz="2800" dirty="0">
                <a:latin typeface="Traditional Arabic"/>
                <a:ea typeface="Times New Roman"/>
                <a:cs typeface="Simplified Arabic"/>
              </a:rPr>
              <a:t> </a:t>
            </a:r>
            <a:r>
              <a:rPr lang="ar-SA" sz="2800" dirty="0">
                <a:latin typeface="Calibri"/>
                <a:ea typeface="Times New Roman"/>
                <a:cs typeface="Traditional Arabic"/>
              </a:rPr>
              <a:t>التأكد من وجود كل العناصر المادية، وأنّ كل الأصول الموجودة هي ملك للبنك فعلا.</a:t>
            </a:r>
            <a:endParaRPr lang="fr-FR" sz="2000" dirty="0">
              <a:latin typeface="Calibri"/>
              <a:ea typeface="Times New Roman"/>
              <a:cs typeface="Simplified Arabic"/>
            </a:endParaRPr>
          </a:p>
          <a:p>
            <a:pPr marL="342900" lvl="0" indent="-342900" algn="just" rtl="1">
              <a:lnSpc>
                <a:spcPct val="150000"/>
              </a:lnSpc>
              <a:spcAft>
                <a:spcPts val="1000"/>
              </a:spcAft>
              <a:buFont typeface="Times New Roman"/>
              <a:buChar char="-"/>
            </a:pPr>
            <a:r>
              <a:rPr lang="ar-SA" sz="2800" dirty="0">
                <a:latin typeface="Calibri"/>
                <a:ea typeface="Times New Roman"/>
                <a:cs typeface="Traditional Arabic"/>
              </a:rPr>
              <a:t> ويقوم بالتأكد من أن كل الأرصدة تم تقييدها بشكل سليم، وتم تسجيل كل المعلومات محاسبيا. </a:t>
            </a:r>
            <a:endParaRPr lang="fr-FR" sz="2000" dirty="0">
              <a:latin typeface="Calibri"/>
              <a:ea typeface="Times New Roman"/>
              <a:cs typeface="Simplified Arabic"/>
            </a:endParaRPr>
          </a:p>
          <a:p>
            <a:pPr algn="r" rtl="1"/>
            <a:r>
              <a:rPr lang="ar-SA" sz="2800" b="1" dirty="0">
                <a:ea typeface="Times New Roman"/>
                <a:cs typeface="Traditional Arabic"/>
              </a:rPr>
              <a:t>التقرير:</a:t>
            </a:r>
            <a:r>
              <a:rPr lang="ar-SA" sz="2800" dirty="0">
                <a:ea typeface="Times New Roman"/>
                <a:cs typeface="Traditional Arabic"/>
              </a:rPr>
              <a:t> هو خلاصة لما سبق من إجراءات يتوفر على كافة المعلومات التي تحصل عليها أو لاحظها في المراحل السابقة</a:t>
            </a:r>
            <a:r>
              <a:rPr lang="en-US" sz="2800" dirty="0" smtClean="0">
                <a:latin typeface="Traditional Arabic"/>
                <a:ea typeface="Times New Roman"/>
                <a:cs typeface="Arial"/>
              </a:rPr>
              <a:t>. </a:t>
            </a:r>
            <a:endParaRPr lang="fr-FR" sz="2000" dirty="0">
              <a:effectLst/>
              <a:latin typeface="Calibri"/>
              <a:ea typeface="Times New Roman"/>
              <a:cs typeface="Arial"/>
            </a:endParaRPr>
          </a:p>
        </p:txBody>
      </p:sp>
      <p:sp>
        <p:nvSpPr>
          <p:cNvPr id="5" name="Titre 1"/>
          <p:cNvSpPr>
            <a:spLocks noGrp="1"/>
          </p:cNvSpPr>
          <p:nvPr>
            <p:ph type="title"/>
          </p:nvPr>
        </p:nvSpPr>
        <p:spPr>
          <a:xfrm>
            <a:off x="1055105" y="188640"/>
            <a:ext cx="7392987" cy="779586"/>
          </a:xfrm>
          <a:solidFill>
            <a:schemeClr val="bg1"/>
          </a:solidFill>
        </p:spPr>
        <p:txBody>
          <a:bodyPr/>
          <a:lstStyle/>
          <a:p>
            <a:pPr rtl="1" eaLnBrk="1" hangingPunct="1"/>
            <a:r>
              <a:rPr lang="ar-DZ" sz="2000" dirty="0" smtClean="0"/>
              <a:t/>
            </a:r>
            <a:br>
              <a:rPr lang="ar-DZ" sz="2000" dirty="0" smtClean="0"/>
            </a:br>
            <a:r>
              <a:rPr lang="ar-DZ" sz="2400" dirty="0" smtClean="0"/>
              <a:t/>
            </a:r>
            <a:br>
              <a:rPr lang="ar-DZ" sz="2400" dirty="0" smtClean="0"/>
            </a:br>
            <a:r>
              <a:rPr lang="ar-DZ" sz="4000" dirty="0">
                <a:solidFill>
                  <a:schemeClr val="tx1">
                    <a:lumMod val="60000"/>
                    <a:lumOff val="40000"/>
                  </a:schemeClr>
                </a:solidFill>
                <a:latin typeface="Traditional Arabic" pitchFamily="18" charset="-78"/>
                <a:cs typeface="Traditional Arabic" pitchFamily="18" charset="-78"/>
              </a:rPr>
              <a:t>منهجية عمل المراجع </a:t>
            </a:r>
            <a:r>
              <a:rPr lang="ar-DZ" sz="4000" dirty="0" smtClean="0">
                <a:solidFill>
                  <a:schemeClr val="tx1">
                    <a:lumMod val="60000"/>
                    <a:lumOff val="40000"/>
                  </a:schemeClr>
                </a:solidFill>
                <a:latin typeface="Traditional Arabic" pitchFamily="18" charset="-78"/>
                <a:cs typeface="Traditional Arabic" pitchFamily="18" charset="-78"/>
              </a:rPr>
              <a:t>الخارجي</a:t>
            </a:r>
            <a:r>
              <a:rPr lang="ar-DZ" sz="2400" dirty="0" smtClean="0"/>
              <a:t/>
            </a:r>
            <a:br>
              <a:rPr lang="ar-DZ" sz="2400" dirty="0" smtClean="0"/>
            </a:br>
            <a:r>
              <a:rPr lang="fr-FR" sz="2400" kern="1200" dirty="0" smtClean="0">
                <a:solidFill>
                  <a:schemeClr val="tx1"/>
                </a:solidFill>
                <a:latin typeface="Arial" charset="0"/>
                <a:ea typeface="+mn-ea"/>
                <a:cs typeface="Arial" charset="0"/>
              </a:rPr>
              <a:t/>
            </a:r>
            <a:br>
              <a:rPr lang="fr-FR" sz="2400" kern="1200" dirty="0" smtClean="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Tree>
    <p:extLst>
      <p:ext uri="{BB962C8B-B14F-4D97-AF65-F5344CB8AC3E}">
        <p14:creationId xmlns:p14="http://schemas.microsoft.com/office/powerpoint/2010/main" val="335198911"/>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xfrm>
            <a:off x="5936036" y="6532099"/>
            <a:ext cx="2897187"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14</a:t>
            </a:fld>
            <a:endParaRPr lang="en-US" altLang="ar-DZ" sz="1300" dirty="0" smtClean="0">
              <a:solidFill>
                <a:srgbClr val="000066"/>
              </a:solidFill>
            </a:endParaRPr>
          </a:p>
        </p:txBody>
      </p:sp>
      <p:sp>
        <p:nvSpPr>
          <p:cNvPr id="3" name="Rectangle 2"/>
          <p:cNvSpPr/>
          <p:nvPr/>
        </p:nvSpPr>
        <p:spPr>
          <a:xfrm>
            <a:off x="408287" y="723369"/>
            <a:ext cx="8424936" cy="4616648"/>
          </a:xfrm>
          <a:prstGeom prst="rect">
            <a:avLst/>
          </a:prstGeom>
        </p:spPr>
        <p:txBody>
          <a:bodyPr wrap="square">
            <a:spAutoFit/>
          </a:bodyPr>
          <a:lstStyle/>
          <a:p>
            <a:pPr algn="just" rtl="1">
              <a:lnSpc>
                <a:spcPct val="150000"/>
              </a:lnSpc>
              <a:spcAft>
                <a:spcPts val="0"/>
              </a:spcAft>
            </a:pPr>
            <a:r>
              <a:rPr lang="ar-SA" sz="2800" dirty="0">
                <a:latin typeface="Times New Roman"/>
                <a:ea typeface="Times New Roman"/>
                <a:cs typeface="Traditional Arabic"/>
              </a:rPr>
              <a:t> وحسب القانون الجزائي 10-01 يتحمل محافظ الحسابات في الجزائر أثناء ممارسة مهامه المسؤوليات التالية:</a:t>
            </a:r>
            <a:endParaRPr lang="fr-FR" sz="3200" dirty="0">
              <a:latin typeface="Times New Roman"/>
              <a:ea typeface="Times New Roman"/>
              <a:cs typeface="Simplified Arabic"/>
            </a:endParaRPr>
          </a:p>
          <a:p>
            <a:pPr algn="just" rtl="1">
              <a:lnSpc>
                <a:spcPct val="150000"/>
              </a:lnSpc>
              <a:spcAft>
                <a:spcPts val="0"/>
              </a:spcAft>
            </a:pPr>
            <a:r>
              <a:rPr lang="ar-SA" sz="2800" b="1" dirty="0">
                <a:latin typeface="Times New Roman"/>
                <a:ea typeface="Times New Roman"/>
                <a:cs typeface="Traditional Arabic"/>
              </a:rPr>
              <a:t>    </a:t>
            </a:r>
            <a:r>
              <a:rPr lang="ar-SA" sz="2800" b="1" u="sng" dirty="0">
                <a:latin typeface="Times New Roman"/>
                <a:ea typeface="Times New Roman"/>
                <a:cs typeface="Traditional Arabic"/>
              </a:rPr>
              <a:t> المسؤولية المدنية:</a:t>
            </a:r>
            <a:r>
              <a:rPr lang="ar-SA" sz="2800" dirty="0">
                <a:latin typeface="Times New Roman"/>
                <a:ea typeface="Times New Roman"/>
                <a:cs typeface="Traditional Arabic"/>
              </a:rPr>
              <a:t> بموجب المادة 59 من القانون 10-01 المؤرخ في 29 جوان 2010 المتعلقة بمهنة محافظ الحسابات في الجزائر "يتحمل محافظ الحسابات المسؤولية العامة عن العناية بمهمته ويلتزم بتوفير الوسائل دون النتائج</a:t>
            </a:r>
            <a:r>
              <a:rPr lang="en-US" sz="2800" dirty="0">
                <a:latin typeface="Traditional Arabic"/>
                <a:ea typeface="Times New Roman"/>
                <a:cs typeface="Simplified Arabic"/>
              </a:rPr>
              <a:t>". </a:t>
            </a:r>
            <a:r>
              <a:rPr lang="ar-SA" sz="2800" dirty="0">
                <a:latin typeface="Times New Roman"/>
                <a:ea typeface="Times New Roman"/>
                <a:cs typeface="Traditional Arabic"/>
              </a:rPr>
              <a:t>ويعد محافظ الحسابات مسؤولا عن الأخطاء التي يرتكبها أثناء تأدية مهامه، ويتحمل بالتضامن في حالة تعدد محافظي الحسابات سواء اتجاه الشركة أو الغير الأضرار الناجمة عن مخالفة أحكام القانون المنظم للمهنة </a:t>
            </a:r>
            <a:endParaRPr lang="fr-FR" sz="2000" dirty="0">
              <a:effectLst/>
              <a:latin typeface="Calibri"/>
              <a:ea typeface="Times New Roman"/>
              <a:cs typeface="Arial"/>
            </a:endParaRPr>
          </a:p>
        </p:txBody>
      </p:sp>
      <p:sp>
        <p:nvSpPr>
          <p:cNvPr id="6" name="Titre 1"/>
          <p:cNvSpPr>
            <a:spLocks noGrp="1"/>
          </p:cNvSpPr>
          <p:nvPr>
            <p:ph type="title"/>
          </p:nvPr>
        </p:nvSpPr>
        <p:spPr>
          <a:xfrm>
            <a:off x="1055105" y="188640"/>
            <a:ext cx="7392987" cy="779586"/>
          </a:xfrm>
          <a:solidFill>
            <a:schemeClr val="bg1"/>
          </a:solidFill>
        </p:spPr>
        <p:txBody>
          <a:bodyPr/>
          <a:lstStyle/>
          <a:p>
            <a:pPr rtl="1" eaLnBrk="1" hangingPunct="1"/>
            <a:r>
              <a:rPr lang="ar-DZ" sz="2000" dirty="0" smtClean="0"/>
              <a:t/>
            </a:r>
            <a:br>
              <a:rPr lang="ar-DZ" sz="2000" dirty="0" smtClean="0"/>
            </a:br>
            <a:r>
              <a:rPr lang="ar-DZ" sz="2400" dirty="0" smtClean="0"/>
              <a:t/>
            </a:r>
            <a:br>
              <a:rPr lang="ar-DZ" sz="2400" dirty="0" smtClean="0"/>
            </a:br>
            <a:r>
              <a:rPr lang="ar-DZ" sz="4000" dirty="0" smtClean="0">
                <a:solidFill>
                  <a:schemeClr val="tx1">
                    <a:lumMod val="60000"/>
                    <a:lumOff val="40000"/>
                  </a:schemeClr>
                </a:solidFill>
                <a:latin typeface="Traditional Arabic" pitchFamily="18" charset="-78"/>
                <a:cs typeface="Traditional Arabic" pitchFamily="18" charset="-78"/>
              </a:rPr>
              <a:t>مسؤوليات</a:t>
            </a:r>
            <a:r>
              <a:rPr lang="fr-FR" sz="4000" dirty="0" smtClean="0">
                <a:solidFill>
                  <a:schemeClr val="tx1">
                    <a:lumMod val="60000"/>
                    <a:lumOff val="40000"/>
                  </a:schemeClr>
                </a:solidFill>
                <a:latin typeface="Traditional Arabic" pitchFamily="18" charset="-78"/>
                <a:cs typeface="Traditional Arabic" pitchFamily="18" charset="-78"/>
              </a:rPr>
              <a:t> </a:t>
            </a:r>
            <a:r>
              <a:rPr lang="ar-DZ" sz="4000" dirty="0" smtClean="0">
                <a:solidFill>
                  <a:schemeClr val="tx1">
                    <a:lumMod val="60000"/>
                    <a:lumOff val="40000"/>
                  </a:schemeClr>
                </a:solidFill>
                <a:latin typeface="Traditional Arabic" pitchFamily="18" charset="-78"/>
                <a:cs typeface="Traditional Arabic" pitchFamily="18" charset="-78"/>
              </a:rPr>
              <a:t>المراجع الخارجي</a:t>
            </a:r>
            <a:r>
              <a:rPr lang="ar-DZ" sz="2400" dirty="0" smtClean="0"/>
              <a:t/>
            </a:r>
            <a:br>
              <a:rPr lang="ar-DZ" sz="2400" dirty="0" smtClean="0"/>
            </a:br>
            <a:r>
              <a:rPr lang="fr-FR" sz="2400" kern="1200" dirty="0" smtClean="0">
                <a:solidFill>
                  <a:schemeClr val="tx1"/>
                </a:solidFill>
                <a:latin typeface="Arial" charset="0"/>
                <a:ea typeface="+mn-ea"/>
                <a:cs typeface="Arial" charset="0"/>
              </a:rPr>
              <a:t/>
            </a:r>
            <a:br>
              <a:rPr lang="fr-FR" sz="2400" kern="1200" dirty="0" smtClean="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Tree>
    <p:extLst>
      <p:ext uri="{BB962C8B-B14F-4D97-AF65-F5344CB8AC3E}">
        <p14:creationId xmlns:p14="http://schemas.microsoft.com/office/powerpoint/2010/main" val="2223303406"/>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xfrm>
            <a:off x="5936036" y="6532099"/>
            <a:ext cx="2897187"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15</a:t>
            </a:fld>
            <a:endParaRPr lang="en-US" altLang="ar-DZ" sz="1300" dirty="0" smtClean="0">
              <a:solidFill>
                <a:srgbClr val="000066"/>
              </a:solidFill>
            </a:endParaRPr>
          </a:p>
        </p:txBody>
      </p:sp>
      <p:sp>
        <p:nvSpPr>
          <p:cNvPr id="3" name="Rectangle 2"/>
          <p:cNvSpPr/>
          <p:nvPr/>
        </p:nvSpPr>
        <p:spPr>
          <a:xfrm>
            <a:off x="408287" y="723369"/>
            <a:ext cx="8424936" cy="4562788"/>
          </a:xfrm>
          <a:prstGeom prst="rect">
            <a:avLst/>
          </a:prstGeom>
        </p:spPr>
        <p:txBody>
          <a:bodyPr wrap="square">
            <a:spAutoFit/>
          </a:bodyPr>
          <a:lstStyle/>
          <a:p>
            <a:pPr algn="just" rtl="1">
              <a:lnSpc>
                <a:spcPct val="150000"/>
              </a:lnSpc>
              <a:spcAft>
                <a:spcPts val="0"/>
              </a:spcAft>
            </a:pPr>
            <a:r>
              <a:rPr lang="ar-SA" sz="2800" dirty="0" smtClean="0">
                <a:latin typeface="Times New Roman"/>
                <a:ea typeface="Times New Roman"/>
                <a:cs typeface="Traditional Arabic"/>
              </a:rPr>
              <a:t> </a:t>
            </a:r>
            <a:r>
              <a:rPr lang="en-US" sz="2800" dirty="0">
                <a:latin typeface="Traditional Arabic"/>
                <a:ea typeface="Times New Roman"/>
                <a:cs typeface="Simplified Arabic"/>
              </a:rPr>
              <a:t>. </a:t>
            </a:r>
            <a:r>
              <a:rPr lang="en-US" sz="2800" dirty="0">
                <a:latin typeface="Traditional Arabic"/>
                <a:ea typeface="Times New Roman"/>
                <a:cs typeface="Traditional Arabic"/>
                <a:sym typeface="Symbol"/>
              </a:rPr>
              <a:t></a:t>
            </a:r>
            <a:r>
              <a:rPr lang="en-US" sz="2800" dirty="0">
                <a:latin typeface="Traditional Arabic"/>
                <a:ea typeface="Times New Roman"/>
                <a:cs typeface="Simplified Arabic"/>
              </a:rPr>
              <a:t> </a:t>
            </a:r>
            <a:r>
              <a:rPr lang="ar-SA" sz="2800" b="1" u="sng" dirty="0">
                <a:latin typeface="Times New Roman"/>
                <a:ea typeface="Times New Roman"/>
                <a:cs typeface="Traditional Arabic"/>
              </a:rPr>
              <a:t>المسؤولية الجزائية:</a:t>
            </a:r>
            <a:r>
              <a:rPr lang="ar-SA" sz="2800" dirty="0">
                <a:latin typeface="Times New Roman"/>
                <a:ea typeface="Times New Roman"/>
                <a:cs typeface="Traditional Arabic"/>
              </a:rPr>
              <a:t> وفقا لأحكام المادة 62 من القانون 10-01 يتحمل الخبير المحاسب ومحافظ الحسابات والمحاسب المعتمد المسؤولية الجزائية عن كل تقصير في القيام بالتزام قانوني ويعاقب القانون</a:t>
            </a:r>
            <a:r>
              <a:rPr lang="en-US" sz="2800" dirty="0">
                <a:latin typeface="Traditional Arabic"/>
                <a:ea typeface="Times New Roman"/>
                <a:cs typeface="Simplified Arabic"/>
              </a:rPr>
              <a:t>. </a:t>
            </a:r>
            <a:r>
              <a:rPr lang="ar-SA" sz="2800" dirty="0">
                <a:latin typeface="Times New Roman"/>
                <a:ea typeface="Times New Roman"/>
                <a:cs typeface="Traditional Arabic"/>
              </a:rPr>
              <a:t>كل من يمارس بصفة غير قانونية مهنة محافظ الحسابات ويعتبر ممارسا غير شرعيا لمهنة محافظ الحسابات كل شخص غير مسجل أوقف أو سحب تسجيله يقوم بمهام محافظ الحسابات كما مماثلا للممارسة غير الشرعية لمحافظة الحسابات انتحال صفة محافظ الحسابات أو تسمية شركة خبيرة في المحاسبة أو أية صفة ترمي الى خلق تشابه أو خلط مع هذه الصف</a:t>
            </a:r>
            <a:endParaRPr lang="fr-FR" sz="3200" dirty="0">
              <a:effectLst/>
              <a:latin typeface="Times New Roman"/>
              <a:ea typeface="Times New Roman"/>
              <a:cs typeface="Simplified Arabic"/>
            </a:endParaRPr>
          </a:p>
        </p:txBody>
      </p:sp>
      <p:sp>
        <p:nvSpPr>
          <p:cNvPr id="2" name="Titre 1"/>
          <p:cNvSpPr>
            <a:spLocks noGrp="1"/>
          </p:cNvSpPr>
          <p:nvPr>
            <p:ph type="title"/>
          </p:nvPr>
        </p:nvSpPr>
        <p:spPr/>
        <p:txBody>
          <a:bodyPr/>
          <a:lstStyle/>
          <a:p>
            <a:endParaRPr lang="fr-FR"/>
          </a:p>
        </p:txBody>
      </p:sp>
    </p:spTree>
    <p:extLst>
      <p:ext uri="{BB962C8B-B14F-4D97-AF65-F5344CB8AC3E}">
        <p14:creationId xmlns:p14="http://schemas.microsoft.com/office/powerpoint/2010/main" val="2523014759"/>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xfrm>
            <a:off x="5936036" y="6532099"/>
            <a:ext cx="2897187"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16</a:t>
            </a:fld>
            <a:endParaRPr lang="en-US" altLang="ar-DZ" sz="1300" dirty="0" smtClean="0">
              <a:solidFill>
                <a:srgbClr val="000066"/>
              </a:solidFill>
            </a:endParaRPr>
          </a:p>
        </p:txBody>
      </p:sp>
      <p:sp>
        <p:nvSpPr>
          <p:cNvPr id="3" name="Rectangle 2"/>
          <p:cNvSpPr/>
          <p:nvPr/>
        </p:nvSpPr>
        <p:spPr>
          <a:xfrm>
            <a:off x="408287" y="723369"/>
            <a:ext cx="8424936" cy="3916457"/>
          </a:xfrm>
          <a:prstGeom prst="rect">
            <a:avLst/>
          </a:prstGeom>
        </p:spPr>
        <p:txBody>
          <a:bodyPr wrap="square">
            <a:spAutoFit/>
          </a:bodyPr>
          <a:lstStyle/>
          <a:p>
            <a:pPr algn="just" rtl="1">
              <a:lnSpc>
                <a:spcPct val="150000"/>
              </a:lnSpc>
              <a:spcAft>
                <a:spcPts val="0"/>
              </a:spcAft>
            </a:pPr>
            <a:r>
              <a:rPr lang="ar-SA" sz="2800" dirty="0" smtClean="0">
                <a:latin typeface="Times New Roman"/>
                <a:ea typeface="Times New Roman"/>
                <a:cs typeface="Traditional Arabic"/>
              </a:rPr>
              <a:t> </a:t>
            </a:r>
            <a:r>
              <a:rPr lang="fr-FR" sz="2800" b="1" u="sng" dirty="0">
                <a:latin typeface="Traditional Arabic"/>
                <a:ea typeface="Times New Roman"/>
              </a:rPr>
              <a:t> </a:t>
            </a:r>
            <a:r>
              <a:rPr lang="en-US" sz="2800" b="1" u="sng" dirty="0">
                <a:latin typeface="Traditional Arabic"/>
                <a:ea typeface="Times New Roman"/>
                <a:cs typeface="Traditional Arabic"/>
                <a:sym typeface="Symbol"/>
              </a:rPr>
              <a:t></a:t>
            </a:r>
            <a:r>
              <a:rPr lang="en-US" sz="2800" b="1" u="sng" dirty="0">
                <a:latin typeface="Traditional Arabic"/>
                <a:ea typeface="Times New Roman"/>
              </a:rPr>
              <a:t> </a:t>
            </a:r>
            <a:r>
              <a:rPr lang="ar-SA" sz="2800" b="1" u="sng" dirty="0">
                <a:ea typeface="Times New Roman"/>
                <a:cs typeface="Traditional Arabic"/>
              </a:rPr>
              <a:t>المسؤولية الانضباطية:</a:t>
            </a:r>
            <a:r>
              <a:rPr lang="ar-SA" sz="2800" dirty="0">
                <a:ea typeface="Times New Roman"/>
                <a:cs typeface="Traditional Arabic"/>
              </a:rPr>
              <a:t> وفقا لأحكام المادة 63 من القانون 10-01" يتحمل الخبير المحاسب ومحافظ الحسابات والمحاسب المعتمد المسؤولية التأديبية أمام اللجنة التأديبية للمجلس الوطني للمحاسبة حتى بعد استقالتهم من مهامهم عن كل مخالفة" أو تقصير تقني أو أخلاقي في القواعد المهنية عند ممارسة وظائفهم</a:t>
            </a:r>
            <a:r>
              <a:rPr lang="en-US" sz="2800" dirty="0">
                <a:latin typeface="Traditional Arabic"/>
                <a:ea typeface="Times New Roman"/>
              </a:rPr>
              <a:t>". </a:t>
            </a:r>
            <a:r>
              <a:rPr lang="ar-SA" sz="2800" dirty="0">
                <a:ea typeface="Times New Roman"/>
                <a:cs typeface="Traditional Arabic"/>
              </a:rPr>
              <a:t>ومن  بين هذه المخالفات: التقصير المهني الخطير أو التهاون؛ السلوك غير الملائم والمتعارض مع نزاهة وأمانة و شرف المهنة حتى وإن لم يتعلق بالمهنة</a:t>
            </a:r>
            <a:endParaRPr lang="fr-FR" sz="3200" dirty="0">
              <a:effectLst/>
              <a:latin typeface="Times New Roman"/>
              <a:ea typeface="Times New Roman"/>
              <a:cs typeface="Simplified Arabic"/>
            </a:endParaRPr>
          </a:p>
        </p:txBody>
      </p:sp>
      <p:sp>
        <p:nvSpPr>
          <p:cNvPr id="2" name="Titre 1"/>
          <p:cNvSpPr>
            <a:spLocks noGrp="1"/>
          </p:cNvSpPr>
          <p:nvPr>
            <p:ph type="title"/>
          </p:nvPr>
        </p:nvSpPr>
        <p:spPr/>
        <p:txBody>
          <a:bodyPr/>
          <a:lstStyle/>
          <a:p>
            <a:endParaRPr lang="fr-FR"/>
          </a:p>
        </p:txBody>
      </p:sp>
    </p:spTree>
    <p:extLst>
      <p:ext uri="{BB962C8B-B14F-4D97-AF65-F5344CB8AC3E}">
        <p14:creationId xmlns:p14="http://schemas.microsoft.com/office/powerpoint/2010/main" val="434654495"/>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xfrm>
            <a:off x="5936036" y="6532099"/>
            <a:ext cx="2897187" cy="320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17</a:t>
            </a:fld>
            <a:endParaRPr lang="en-US" altLang="ar-DZ" sz="1300" dirty="0" smtClean="0">
              <a:solidFill>
                <a:srgbClr val="000066"/>
              </a:solidFill>
            </a:endParaRPr>
          </a:p>
        </p:txBody>
      </p:sp>
      <p:sp>
        <p:nvSpPr>
          <p:cNvPr id="3" name="Rectangle 2"/>
          <p:cNvSpPr/>
          <p:nvPr/>
        </p:nvSpPr>
        <p:spPr>
          <a:xfrm>
            <a:off x="408287" y="723369"/>
            <a:ext cx="8424936" cy="4647426"/>
          </a:xfrm>
          <a:prstGeom prst="rect">
            <a:avLst/>
          </a:prstGeom>
        </p:spPr>
        <p:txBody>
          <a:bodyPr wrap="square">
            <a:spAutoFit/>
          </a:bodyPr>
          <a:lstStyle/>
          <a:p>
            <a:pPr algn="just" rtl="1">
              <a:lnSpc>
                <a:spcPct val="150000"/>
              </a:lnSpc>
              <a:spcAft>
                <a:spcPts val="0"/>
              </a:spcAft>
            </a:pPr>
            <a:r>
              <a:rPr lang="ar-SA" sz="2800" dirty="0" err="1">
                <a:latin typeface="Times New Roman"/>
                <a:ea typeface="Times New Roman"/>
                <a:cs typeface="Traditional Arabic"/>
              </a:rPr>
              <a:t>التدقیق</a:t>
            </a:r>
            <a:r>
              <a:rPr lang="ar-SA" sz="2800" dirty="0">
                <a:latin typeface="Times New Roman"/>
                <a:ea typeface="Times New Roman"/>
                <a:cs typeface="Traditional Arabic"/>
              </a:rPr>
              <a:t> الخارجي هو عبارة عن </a:t>
            </a:r>
            <a:r>
              <a:rPr lang="ar-SA" sz="2800" dirty="0" err="1">
                <a:latin typeface="Times New Roman"/>
                <a:ea typeface="Times New Roman"/>
                <a:cs typeface="Traditional Arabic"/>
              </a:rPr>
              <a:t>عملیة</a:t>
            </a:r>
            <a:r>
              <a:rPr lang="ar-SA" sz="2800" dirty="0">
                <a:latin typeface="Times New Roman"/>
                <a:ea typeface="Times New Roman"/>
                <a:cs typeface="Traditional Arabic"/>
              </a:rPr>
              <a:t> فحص </a:t>
            </a:r>
            <a:r>
              <a:rPr lang="ar-SA" sz="2800" dirty="0" err="1">
                <a:latin typeface="Times New Roman"/>
                <a:ea typeface="Times New Roman"/>
                <a:cs typeface="Traditional Arabic"/>
              </a:rPr>
              <a:t>إنتقادي</a:t>
            </a:r>
            <a:r>
              <a:rPr lang="ar-SA" sz="2800" dirty="0">
                <a:latin typeface="Times New Roman"/>
                <a:ea typeface="Times New Roman"/>
                <a:cs typeface="Traditional Arabic"/>
              </a:rPr>
              <a:t> </a:t>
            </a:r>
            <a:r>
              <a:rPr lang="ar-SA" sz="2800" dirty="0" err="1">
                <a:latin typeface="Times New Roman"/>
                <a:ea typeface="Times New Roman"/>
                <a:cs typeface="Traditional Arabic"/>
              </a:rPr>
              <a:t>محاید</a:t>
            </a:r>
            <a:r>
              <a:rPr lang="ar-SA" sz="2800" dirty="0">
                <a:latin typeface="Times New Roman"/>
                <a:ea typeface="Times New Roman"/>
                <a:cs typeface="Traditional Arabic"/>
              </a:rPr>
              <a:t> لدفاتر وسجلات البنك ومستنداته بواسطة شخص خارجي معين بموجب القانون </a:t>
            </a:r>
            <a:r>
              <a:rPr lang="ar-SA" sz="2800" dirty="0" err="1">
                <a:latin typeface="Times New Roman"/>
                <a:ea typeface="Times New Roman"/>
                <a:cs typeface="Traditional Arabic"/>
              </a:rPr>
              <a:t>لاجراء</a:t>
            </a:r>
            <a:r>
              <a:rPr lang="ar-SA" sz="2800" dirty="0">
                <a:latin typeface="Times New Roman"/>
                <a:ea typeface="Times New Roman"/>
                <a:cs typeface="Traditional Arabic"/>
              </a:rPr>
              <a:t> الفحص المطلوب منه، وذلك بهدف إبداء الرأي الفني </a:t>
            </a:r>
            <a:r>
              <a:rPr lang="ar-SA" sz="2800" dirty="0" err="1">
                <a:latin typeface="Times New Roman"/>
                <a:ea typeface="Times New Roman"/>
                <a:cs typeface="Traditional Arabic"/>
              </a:rPr>
              <a:t>المحاید</a:t>
            </a:r>
            <a:r>
              <a:rPr lang="ar-SA" sz="2800" dirty="0">
                <a:latin typeface="Times New Roman"/>
                <a:ea typeface="Times New Roman"/>
                <a:cs typeface="Traditional Arabic"/>
              </a:rPr>
              <a:t> عن صدق وعدالة </a:t>
            </a:r>
            <a:r>
              <a:rPr lang="ar-SA" sz="2800" dirty="0" err="1">
                <a:latin typeface="Times New Roman"/>
                <a:ea typeface="Times New Roman"/>
                <a:cs typeface="Traditional Arabic"/>
              </a:rPr>
              <a:t>التقاریر</a:t>
            </a:r>
            <a:r>
              <a:rPr lang="ar-SA" sz="2800" dirty="0">
                <a:latin typeface="Times New Roman"/>
                <a:ea typeface="Times New Roman"/>
                <a:cs typeface="Traditional Arabic"/>
              </a:rPr>
              <a:t> </a:t>
            </a:r>
            <a:r>
              <a:rPr lang="ar-SA" sz="2800" dirty="0" err="1">
                <a:latin typeface="Times New Roman"/>
                <a:ea typeface="Times New Roman"/>
                <a:cs typeface="Traditional Arabic"/>
              </a:rPr>
              <a:t>المالیة</a:t>
            </a:r>
            <a:r>
              <a:rPr lang="ar-SA" sz="2800" dirty="0">
                <a:latin typeface="Times New Roman"/>
                <a:ea typeface="Times New Roman"/>
                <a:cs typeface="Traditional Arabic"/>
              </a:rPr>
              <a:t> للبنك خلال فترة </a:t>
            </a:r>
            <a:r>
              <a:rPr lang="ar-SA" sz="2800" dirty="0" err="1">
                <a:latin typeface="Times New Roman"/>
                <a:ea typeface="Times New Roman"/>
                <a:cs typeface="Traditional Arabic"/>
              </a:rPr>
              <a:t>معینة</a:t>
            </a:r>
            <a:r>
              <a:rPr lang="en-US" sz="2800" dirty="0">
                <a:latin typeface="Traditional Arabic"/>
                <a:ea typeface="Times New Roman"/>
                <a:cs typeface="Simplified Arabic"/>
              </a:rPr>
              <a:t>. </a:t>
            </a:r>
            <a:r>
              <a:rPr lang="ar-SA" sz="2800" dirty="0">
                <a:latin typeface="Times New Roman"/>
                <a:ea typeface="Times New Roman"/>
                <a:cs typeface="Traditional Arabic"/>
              </a:rPr>
              <a:t>وتتمثل خصائص المراجعة </a:t>
            </a:r>
            <a:r>
              <a:rPr lang="ar-SA" sz="2800" dirty="0" err="1">
                <a:latin typeface="Times New Roman"/>
                <a:ea typeface="Times New Roman"/>
                <a:cs typeface="Traditional Arabic"/>
              </a:rPr>
              <a:t>الخارجیة</a:t>
            </a:r>
            <a:r>
              <a:rPr lang="ar-SA" sz="2800" dirty="0">
                <a:latin typeface="Times New Roman"/>
                <a:ea typeface="Times New Roman"/>
                <a:cs typeface="Traditional Arabic"/>
              </a:rPr>
              <a:t> في كونها </a:t>
            </a:r>
            <a:r>
              <a:rPr lang="ar-SA" sz="2800" dirty="0" err="1">
                <a:latin typeface="Times New Roman"/>
                <a:ea typeface="Times New Roman"/>
                <a:cs typeface="Traditional Arabic"/>
              </a:rPr>
              <a:t>عملیة</a:t>
            </a:r>
            <a:r>
              <a:rPr lang="ar-SA" sz="2800" dirty="0">
                <a:latin typeface="Times New Roman"/>
                <a:ea typeface="Times New Roman"/>
                <a:cs typeface="Traditional Arabic"/>
              </a:rPr>
              <a:t> هادفة، و منظمة، و </a:t>
            </a:r>
            <a:r>
              <a:rPr lang="ar-SA" sz="2800" dirty="0" err="1">
                <a:latin typeface="Times New Roman"/>
                <a:ea typeface="Times New Roman"/>
                <a:cs typeface="Traditional Arabic"/>
              </a:rPr>
              <a:t>یمارسها</a:t>
            </a:r>
            <a:r>
              <a:rPr lang="ar-SA" sz="2800" dirty="0">
                <a:latin typeface="Times New Roman"/>
                <a:ea typeface="Times New Roman"/>
                <a:cs typeface="Traditional Arabic"/>
              </a:rPr>
              <a:t> مراجع خارجي مستقل اي خارج البنك وفق منهجية معينة بغية الوصول للأهداف المسطرة والتي من بينها تبرئة ذمة البنك </a:t>
            </a:r>
            <a:r>
              <a:rPr lang="ar-SA" sz="2800" dirty="0" err="1">
                <a:latin typeface="Times New Roman"/>
                <a:ea typeface="Times New Roman"/>
                <a:cs typeface="Traditional Arabic"/>
              </a:rPr>
              <a:t>إتجاه</a:t>
            </a:r>
            <a:r>
              <a:rPr lang="ar-SA" sz="2800" dirty="0">
                <a:latin typeface="Times New Roman"/>
                <a:ea typeface="Times New Roman"/>
                <a:cs typeface="Traditional Arabic"/>
              </a:rPr>
              <a:t> الأطراف الخارجية المهتمة بالقوائم المالية و </a:t>
            </a:r>
            <a:r>
              <a:rPr lang="ar-SA" sz="2800" dirty="0" err="1">
                <a:latin typeface="Times New Roman"/>
                <a:ea typeface="Times New Roman"/>
                <a:cs typeface="Traditional Arabic"/>
              </a:rPr>
              <a:t>إكتشاف</a:t>
            </a:r>
            <a:r>
              <a:rPr lang="ar-SA" sz="2800" dirty="0">
                <a:latin typeface="Times New Roman"/>
                <a:ea typeface="Times New Roman"/>
                <a:cs typeface="Traditional Arabic"/>
              </a:rPr>
              <a:t> أي خطأ أو تحايل في هذه القوائم من شأنه أي يضر بالبنك أو مستعملي هذه القوائم</a:t>
            </a:r>
            <a:r>
              <a:rPr lang="ar-SA" sz="3200" dirty="0">
                <a:latin typeface="Times New Roman"/>
                <a:ea typeface="Times New Roman"/>
                <a:cs typeface="Simplified Arabic"/>
              </a:rPr>
              <a:t>.</a:t>
            </a:r>
            <a:endParaRPr lang="fr-FR" sz="3200" dirty="0">
              <a:effectLst/>
              <a:latin typeface="Times New Roman"/>
              <a:ea typeface="Times New Roman"/>
              <a:cs typeface="Simplified Arabic"/>
            </a:endParaRPr>
          </a:p>
        </p:txBody>
      </p:sp>
      <p:sp>
        <p:nvSpPr>
          <p:cNvPr id="2" name="Titre 1"/>
          <p:cNvSpPr>
            <a:spLocks noGrp="1"/>
          </p:cNvSpPr>
          <p:nvPr>
            <p:ph type="title"/>
          </p:nvPr>
        </p:nvSpPr>
        <p:spPr/>
        <p:txBody>
          <a:bodyPr/>
          <a:lstStyle/>
          <a:p>
            <a:endParaRPr lang="fr-FR"/>
          </a:p>
        </p:txBody>
      </p:sp>
    </p:spTree>
    <p:extLst>
      <p:ext uri="{BB962C8B-B14F-4D97-AF65-F5344CB8AC3E}">
        <p14:creationId xmlns:p14="http://schemas.microsoft.com/office/powerpoint/2010/main" val="1986624467"/>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875506" y="332656"/>
            <a:ext cx="7392987" cy="1008856"/>
          </a:xfrm>
        </p:spPr>
        <p:txBody>
          <a:bodyPr/>
          <a:lstStyle/>
          <a:p>
            <a:pPr rtl="1"/>
            <a:r>
              <a:rPr lang="ar-DZ" sz="4000" kern="1200" dirty="0" smtClean="0">
                <a:solidFill>
                  <a:schemeClr val="tx1"/>
                </a:solidFill>
                <a:latin typeface="Traditional Arabic" pitchFamily="18" charset="-78"/>
                <a:ea typeface="+mn-ea"/>
                <a:cs typeface="Traditional Arabic" pitchFamily="18" charset="-78"/>
              </a:rPr>
              <a:t>التدقيق الخارجي</a:t>
            </a:r>
            <a:endParaRPr lang="ar-DZ" sz="4000" kern="1200" dirty="0">
              <a:solidFill>
                <a:schemeClr val="tx1"/>
              </a:solidFill>
              <a:latin typeface="Traditional Arabic" pitchFamily="18" charset="-78"/>
              <a:ea typeface="+mn-ea"/>
              <a:cs typeface="Traditional Arabic" pitchFamily="18" charset="-78"/>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pPr/>
              <a:t>2</a:t>
            </a:fld>
            <a:endParaRPr lang="en-US" altLang="ar-DZ" sz="1300" smtClean="0"/>
          </a:p>
        </p:txBody>
      </p:sp>
      <p:sp>
        <p:nvSpPr>
          <p:cNvPr id="2" name="Rectangle 1"/>
          <p:cNvSpPr/>
          <p:nvPr/>
        </p:nvSpPr>
        <p:spPr>
          <a:xfrm>
            <a:off x="395536" y="1412776"/>
            <a:ext cx="8136904" cy="4031873"/>
          </a:xfrm>
          <a:prstGeom prst="rect">
            <a:avLst/>
          </a:prstGeom>
        </p:spPr>
        <p:txBody>
          <a:bodyPr wrap="square">
            <a:spAutoFit/>
          </a:bodyPr>
          <a:lstStyle/>
          <a:p>
            <a:pPr algn="just" rtl="1"/>
            <a:r>
              <a:rPr lang="ar-DZ" sz="3200" dirty="0" smtClean="0">
                <a:latin typeface="Traditional Arabic" pitchFamily="18" charset="-78"/>
                <a:cs typeface="Traditional Arabic" pitchFamily="18" charset="-78"/>
              </a:rPr>
              <a:t>تعريف 1: حسب </a:t>
            </a:r>
            <a:r>
              <a:rPr lang="ar-SA" sz="3200" dirty="0" smtClean="0">
                <a:latin typeface="Traditional Arabic" pitchFamily="18" charset="-78"/>
                <a:ea typeface="Times New Roman"/>
                <a:cs typeface="Traditional Arabic" pitchFamily="18" charset="-78"/>
              </a:rPr>
              <a:t>المادة 22 من قانون 10-01 فهو كل شخص يمارس بصفة عادية باسمه الخاص وتحت مسؤولياته مهنة المصادقة على صحة حسابات الشركات و الهيئات وانتظامها و مطابقتها لأحكام التشريع المعمول به</a:t>
            </a:r>
            <a:endParaRPr lang="fr-FR" sz="3200" dirty="0" smtClean="0">
              <a:latin typeface="Traditional Arabic" pitchFamily="18" charset="-78"/>
              <a:ea typeface="Times New Roman"/>
              <a:cs typeface="Traditional Arabic" pitchFamily="18" charset="-78"/>
            </a:endParaRPr>
          </a:p>
          <a:p>
            <a:pPr algn="just" rtl="1"/>
            <a:r>
              <a:rPr lang="ar-DZ" sz="3200" dirty="0" smtClean="0">
                <a:latin typeface="Traditional Arabic" pitchFamily="18" charset="-78"/>
                <a:cs typeface="Traditional Arabic" pitchFamily="18" charset="-78"/>
              </a:rPr>
              <a:t>تعريف 2: </a:t>
            </a:r>
            <a:r>
              <a:rPr lang="ar-SA" sz="3200" dirty="0" smtClean="0">
                <a:latin typeface="Traditional Arabic" pitchFamily="18" charset="-78"/>
                <a:ea typeface="Times New Roman"/>
                <a:cs typeface="Traditional Arabic" pitchFamily="18" charset="-78"/>
              </a:rPr>
              <a:t>و يعرّف محافظ الحسابات بأنه شخص مهني مستقل من خارج المؤسسة، هدفه الرئيسي هو المصادقة على القوائم المالية وهو مسؤول أمام مستعملي هذه القوائم، كما يمكنه مزاولة المهنة كفرد أو من خلال عضويته في شركة </a:t>
            </a:r>
            <a:endParaRPr lang="ar-DZ" sz="3200" dirty="0">
              <a:latin typeface="Traditional Arabic" pitchFamily="18" charset="-78"/>
              <a:cs typeface="Traditional Arabic" pitchFamily="18" charset="-78"/>
            </a:endParaRPr>
          </a:p>
        </p:txBody>
      </p:sp>
    </p:spTree>
    <p:extLst>
      <p:ext uri="{BB962C8B-B14F-4D97-AF65-F5344CB8AC3E}">
        <p14:creationId xmlns:p14="http://schemas.microsoft.com/office/powerpoint/2010/main" val="2179806570"/>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874713" y="115888"/>
            <a:ext cx="7392987" cy="563562"/>
          </a:xfrm>
        </p:spPr>
        <p:txBody>
          <a:bodyPr/>
          <a:lstStyle/>
          <a:p>
            <a:pPr rtl="1" eaLnBrk="1" hangingPunct="1"/>
            <a:r>
              <a:rPr lang="ar-DZ" sz="4400" dirty="0" smtClean="0"/>
              <a:t/>
            </a:r>
            <a:br>
              <a:rPr lang="ar-DZ" sz="4400" dirty="0" smtClean="0"/>
            </a:br>
            <a:r>
              <a:rPr lang="fr-FR" sz="5400" dirty="0"/>
              <a:t/>
            </a:r>
            <a:br>
              <a:rPr lang="fr-FR" sz="5400" dirty="0"/>
            </a:br>
            <a:endParaRPr lang="fr-FR" sz="5400" dirty="0" smtClean="0">
              <a:latin typeface="Traditional Arabic" pitchFamily="18" charset="-78"/>
              <a:cs typeface="Traditional Arabic" pitchFamily="18" charset="-78"/>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pPr/>
              <a:t>3</a:t>
            </a:fld>
            <a:endParaRPr lang="en-US" altLang="ar-DZ" sz="1300" smtClean="0"/>
          </a:p>
        </p:txBody>
      </p:sp>
      <p:sp>
        <p:nvSpPr>
          <p:cNvPr id="3" name="Rectangle 2"/>
          <p:cNvSpPr/>
          <p:nvPr/>
        </p:nvSpPr>
        <p:spPr>
          <a:xfrm>
            <a:off x="755576" y="1196752"/>
            <a:ext cx="7920880" cy="5519460"/>
          </a:xfrm>
          <a:prstGeom prst="rect">
            <a:avLst/>
          </a:prstGeom>
        </p:spPr>
        <p:txBody>
          <a:bodyPr wrap="square">
            <a:spAutoFit/>
          </a:bodyPr>
          <a:lstStyle/>
          <a:p>
            <a:pPr marL="342900" lvl="0" indent="-342900" algn="just" rtl="1">
              <a:lnSpc>
                <a:spcPct val="150000"/>
              </a:lnSpc>
              <a:spcAft>
                <a:spcPts val="1000"/>
              </a:spcAft>
              <a:buFont typeface="Courier New"/>
              <a:buChar char="o"/>
            </a:pPr>
            <a:r>
              <a:rPr lang="ar-SA" sz="3200" dirty="0" smtClean="0">
                <a:latin typeface="Traditional Arabic" pitchFamily="18" charset="-78"/>
                <a:ea typeface="Times New Roman"/>
                <a:cs typeface="Traditional Arabic" pitchFamily="18" charset="-78"/>
              </a:rPr>
              <a:t>يشهد </a:t>
            </a:r>
            <a:r>
              <a:rPr lang="ar-SA" sz="3200" dirty="0">
                <a:latin typeface="Traditional Arabic" pitchFamily="18" charset="-78"/>
                <a:ea typeface="Times New Roman"/>
                <a:cs typeface="Traditional Arabic" pitchFamily="18" charset="-78"/>
              </a:rPr>
              <a:t>أنّ الحسابات السنوية منظمة و صحيحة ومطابقة لنتائج عمليات السنة المنصرمة وكذا الامر بالنسبة للوضعية المالية وممتلكات الشركات و الهيئات.</a:t>
            </a:r>
            <a:endParaRPr lang="fr-FR" sz="2400" dirty="0">
              <a:latin typeface="Traditional Arabic" pitchFamily="18" charset="-78"/>
              <a:ea typeface="Times New Roman"/>
              <a:cs typeface="Traditional Arabic" pitchFamily="18" charset="-78"/>
            </a:endParaRPr>
          </a:p>
          <a:p>
            <a:pPr marL="342900" lvl="0" indent="-342900" algn="just" rtl="1">
              <a:lnSpc>
                <a:spcPct val="150000"/>
              </a:lnSpc>
              <a:spcAft>
                <a:spcPts val="1000"/>
              </a:spcAft>
              <a:buFont typeface="Courier New"/>
              <a:buChar char="o"/>
            </a:pPr>
            <a:r>
              <a:rPr lang="ar-SA" sz="3200" dirty="0">
                <a:latin typeface="Traditional Arabic" pitchFamily="18" charset="-78"/>
                <a:ea typeface="Times New Roman"/>
                <a:cs typeface="Traditional Arabic" pitchFamily="18" charset="-78"/>
              </a:rPr>
              <a:t>يفحص صحة الحسابات السنوية ومطابقتها للمعلومات المبينة في تقرير التسيير الذي يقدّمه المسيّرون للمساهمين أو الشركاء حاملي الحصص.</a:t>
            </a:r>
            <a:endParaRPr lang="fr-FR" sz="2400" dirty="0">
              <a:latin typeface="Traditional Arabic" pitchFamily="18" charset="-78"/>
              <a:ea typeface="Times New Roman"/>
              <a:cs typeface="Traditional Arabic" pitchFamily="18" charset="-78"/>
            </a:endParaRPr>
          </a:p>
          <a:p>
            <a:pPr marL="342900" lvl="0" indent="-342900" algn="just" rtl="1">
              <a:lnSpc>
                <a:spcPct val="150000"/>
              </a:lnSpc>
              <a:spcAft>
                <a:spcPts val="1000"/>
              </a:spcAft>
              <a:buFont typeface="Courier New"/>
              <a:buChar char="o"/>
            </a:pPr>
            <a:r>
              <a:rPr lang="ar-SA" sz="3200" dirty="0">
                <a:latin typeface="Traditional Arabic" pitchFamily="18" charset="-78"/>
                <a:ea typeface="Times New Roman"/>
                <a:cs typeface="Traditional Arabic" pitchFamily="18" charset="-78"/>
              </a:rPr>
              <a:t>يبدي رايه في شكل تقرير خاص حول اجراءات نظام الرقابة الداخلية المصادق عليها من مجلس الادارة أو مجلس المديرين أو المسير</a:t>
            </a:r>
            <a:r>
              <a:rPr lang="ar-SA" sz="3200" dirty="0" smtClean="0">
                <a:latin typeface="Traditional Arabic" pitchFamily="18" charset="-78"/>
                <a:ea typeface="Times New Roman"/>
                <a:cs typeface="Traditional Arabic" pitchFamily="18" charset="-78"/>
              </a:rPr>
              <a:t>.</a:t>
            </a:r>
            <a:endParaRPr lang="fr-FR" sz="2400" dirty="0">
              <a:latin typeface="Traditional Arabic" pitchFamily="18" charset="-78"/>
              <a:ea typeface="Times New Roman"/>
              <a:cs typeface="Traditional Arabic" pitchFamily="18" charset="-78"/>
            </a:endParaRPr>
          </a:p>
        </p:txBody>
      </p:sp>
      <p:sp>
        <p:nvSpPr>
          <p:cNvPr id="5" name="Titre 1"/>
          <p:cNvSpPr txBox="1">
            <a:spLocks/>
          </p:cNvSpPr>
          <p:nvPr/>
        </p:nvSpPr>
        <p:spPr bwMode="white">
          <a:xfrm>
            <a:off x="911510" y="417166"/>
            <a:ext cx="7392987" cy="5635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5782" tIns="47891" rIns="95782" bIns="47891" numCol="1" anchor="ctr" anchorCtr="0" compatLnSpc="1">
            <a:prstTxWarp prst="textNoShape">
              <a:avLst/>
            </a:prstTxWarp>
          </a:bodyPr>
          <a:lstStyle>
            <a:lvl1pPr algn="ctr" defTabSz="957263" rtl="0" eaLnBrk="0" fontAlgn="base" hangingPunct="0">
              <a:spcBef>
                <a:spcPct val="0"/>
              </a:spcBef>
              <a:spcAft>
                <a:spcPct val="0"/>
              </a:spcAft>
              <a:defRPr sz="2900" b="1">
                <a:solidFill>
                  <a:schemeClr val="bg1"/>
                </a:solidFill>
                <a:latin typeface="+mj-lt"/>
                <a:ea typeface="+mj-ea"/>
                <a:cs typeface="+mj-cs"/>
              </a:defRPr>
            </a:lvl1pPr>
            <a:lvl2pPr algn="ctr" defTabSz="957263" rtl="0" eaLnBrk="0" fontAlgn="base" hangingPunct="0">
              <a:spcBef>
                <a:spcPct val="0"/>
              </a:spcBef>
              <a:spcAft>
                <a:spcPct val="0"/>
              </a:spcAft>
              <a:defRPr sz="2900" b="1">
                <a:solidFill>
                  <a:schemeClr val="bg1"/>
                </a:solidFill>
                <a:latin typeface="Arial" charset="0"/>
              </a:defRPr>
            </a:lvl2pPr>
            <a:lvl3pPr algn="ctr" defTabSz="957263" rtl="0" eaLnBrk="0" fontAlgn="base" hangingPunct="0">
              <a:spcBef>
                <a:spcPct val="0"/>
              </a:spcBef>
              <a:spcAft>
                <a:spcPct val="0"/>
              </a:spcAft>
              <a:defRPr sz="2900" b="1">
                <a:solidFill>
                  <a:schemeClr val="bg1"/>
                </a:solidFill>
                <a:latin typeface="Arial" charset="0"/>
              </a:defRPr>
            </a:lvl3pPr>
            <a:lvl4pPr algn="ctr" defTabSz="957263" rtl="0" eaLnBrk="0" fontAlgn="base" hangingPunct="0">
              <a:spcBef>
                <a:spcPct val="0"/>
              </a:spcBef>
              <a:spcAft>
                <a:spcPct val="0"/>
              </a:spcAft>
              <a:defRPr sz="2900" b="1">
                <a:solidFill>
                  <a:schemeClr val="bg1"/>
                </a:solidFill>
                <a:latin typeface="Arial" charset="0"/>
              </a:defRPr>
            </a:lvl4pPr>
            <a:lvl5pPr algn="ctr" defTabSz="957263" rtl="0" eaLnBrk="0" fontAlgn="base" hangingPunct="0">
              <a:spcBef>
                <a:spcPct val="0"/>
              </a:spcBef>
              <a:spcAft>
                <a:spcPct val="0"/>
              </a:spcAft>
              <a:defRPr sz="2900" b="1">
                <a:solidFill>
                  <a:schemeClr val="bg1"/>
                </a:solidFill>
                <a:latin typeface="Arial" charset="0"/>
              </a:defRPr>
            </a:lvl5pPr>
            <a:lvl6pPr marL="457200" algn="ctr" defTabSz="957263" rtl="0" eaLnBrk="1" fontAlgn="base" hangingPunct="1">
              <a:spcBef>
                <a:spcPct val="0"/>
              </a:spcBef>
              <a:spcAft>
                <a:spcPct val="0"/>
              </a:spcAft>
              <a:defRPr sz="2900" b="1">
                <a:solidFill>
                  <a:schemeClr val="bg1"/>
                </a:solidFill>
                <a:latin typeface="Arial" charset="0"/>
              </a:defRPr>
            </a:lvl6pPr>
            <a:lvl7pPr marL="914400" algn="ctr" defTabSz="957263" rtl="0" eaLnBrk="1" fontAlgn="base" hangingPunct="1">
              <a:spcBef>
                <a:spcPct val="0"/>
              </a:spcBef>
              <a:spcAft>
                <a:spcPct val="0"/>
              </a:spcAft>
              <a:defRPr sz="2900" b="1">
                <a:solidFill>
                  <a:schemeClr val="bg1"/>
                </a:solidFill>
                <a:latin typeface="Arial" charset="0"/>
              </a:defRPr>
            </a:lvl7pPr>
            <a:lvl8pPr marL="1371600" algn="ctr" defTabSz="957263" rtl="0" eaLnBrk="1" fontAlgn="base" hangingPunct="1">
              <a:spcBef>
                <a:spcPct val="0"/>
              </a:spcBef>
              <a:spcAft>
                <a:spcPct val="0"/>
              </a:spcAft>
              <a:defRPr sz="2900" b="1">
                <a:solidFill>
                  <a:schemeClr val="bg1"/>
                </a:solidFill>
                <a:latin typeface="Arial" charset="0"/>
              </a:defRPr>
            </a:lvl8pPr>
            <a:lvl9pPr marL="1828800" algn="ctr" defTabSz="957263" rtl="0" eaLnBrk="1" fontAlgn="base" hangingPunct="1">
              <a:spcBef>
                <a:spcPct val="0"/>
              </a:spcBef>
              <a:spcAft>
                <a:spcPct val="0"/>
              </a:spcAft>
              <a:defRPr sz="2900" b="1">
                <a:solidFill>
                  <a:schemeClr val="bg1"/>
                </a:solidFill>
                <a:latin typeface="Arial" charset="0"/>
              </a:defRPr>
            </a:lvl9pPr>
          </a:lstStyle>
          <a:p>
            <a:pPr rtl="1" eaLnBrk="1" hangingPunct="1"/>
            <a:r>
              <a:rPr lang="ar-DZ" sz="2000" dirty="0" smtClean="0"/>
              <a:t/>
            </a:r>
            <a:br>
              <a:rPr lang="ar-DZ" sz="2000" dirty="0" smtClean="0"/>
            </a:br>
            <a:r>
              <a:rPr lang="ar-DZ" sz="2400" dirty="0" smtClean="0"/>
              <a:t/>
            </a:r>
            <a:br>
              <a:rPr lang="ar-DZ" sz="2400" dirty="0" smtClean="0"/>
            </a:br>
            <a:r>
              <a:rPr lang="ar-DZ" sz="3200" dirty="0">
                <a:solidFill>
                  <a:schemeClr val="tx1">
                    <a:lumMod val="60000"/>
                    <a:lumOff val="40000"/>
                  </a:schemeClr>
                </a:solidFill>
                <a:latin typeface="Traditional Arabic" pitchFamily="18" charset="-78"/>
                <a:cs typeface="Traditional Arabic" pitchFamily="18" charset="-78"/>
              </a:rPr>
              <a:t>المهام الموكلة إلى محافظ </a:t>
            </a:r>
            <a:r>
              <a:rPr lang="ar-DZ" sz="3200" dirty="0" smtClean="0">
                <a:solidFill>
                  <a:schemeClr val="tx1">
                    <a:lumMod val="60000"/>
                    <a:lumOff val="40000"/>
                  </a:schemeClr>
                </a:solidFill>
                <a:latin typeface="Traditional Arabic" pitchFamily="18" charset="-78"/>
                <a:cs typeface="Traditional Arabic" pitchFamily="18" charset="-78"/>
              </a:rPr>
              <a:t>الحسابات</a:t>
            </a:r>
            <a:r>
              <a:rPr lang="ar-DZ" sz="2400" dirty="0" smtClean="0"/>
              <a:t/>
            </a:r>
            <a:br>
              <a:rPr lang="ar-DZ" sz="2400" dirty="0" smtClean="0"/>
            </a:br>
            <a:r>
              <a:rPr lang="fr-FR" sz="2400" kern="1200" dirty="0" smtClean="0">
                <a:solidFill>
                  <a:schemeClr val="tx1"/>
                </a:solidFill>
                <a:latin typeface="Arial" charset="0"/>
                <a:ea typeface="+mn-ea"/>
                <a:cs typeface="Arial" charset="0"/>
              </a:rPr>
              <a:t/>
            </a:r>
            <a:br>
              <a:rPr lang="fr-FR" sz="2400" kern="1200" dirty="0" smtClean="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874713" y="115888"/>
            <a:ext cx="7392987" cy="563562"/>
          </a:xfrm>
        </p:spPr>
        <p:txBody>
          <a:bodyPr/>
          <a:lstStyle/>
          <a:p>
            <a:pPr rtl="1" eaLnBrk="1" hangingPunct="1"/>
            <a:r>
              <a:rPr lang="ar-DZ" sz="4400" dirty="0" smtClean="0"/>
              <a:t/>
            </a:r>
            <a:br>
              <a:rPr lang="ar-DZ" sz="4400" dirty="0" smtClean="0"/>
            </a:br>
            <a:r>
              <a:rPr lang="fr-FR" sz="5400" dirty="0"/>
              <a:t/>
            </a:r>
            <a:br>
              <a:rPr lang="fr-FR" sz="5400" dirty="0"/>
            </a:br>
            <a:endParaRPr lang="fr-FR" sz="5400" dirty="0" smtClean="0">
              <a:latin typeface="Traditional Arabic" pitchFamily="18" charset="-78"/>
              <a:cs typeface="Traditional Arabic" pitchFamily="18" charset="-78"/>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4</a:t>
            </a:fld>
            <a:endParaRPr lang="en-US" altLang="ar-DZ" sz="1300" smtClean="0">
              <a:solidFill>
                <a:srgbClr val="000066"/>
              </a:solidFill>
            </a:endParaRPr>
          </a:p>
        </p:txBody>
      </p:sp>
      <p:sp>
        <p:nvSpPr>
          <p:cNvPr id="3" name="Rectangle 2"/>
          <p:cNvSpPr/>
          <p:nvPr/>
        </p:nvSpPr>
        <p:spPr>
          <a:xfrm>
            <a:off x="914631" y="1196752"/>
            <a:ext cx="7920880" cy="4591000"/>
          </a:xfrm>
          <a:prstGeom prst="rect">
            <a:avLst/>
          </a:prstGeom>
        </p:spPr>
        <p:txBody>
          <a:bodyPr wrap="square">
            <a:spAutoFit/>
          </a:bodyPr>
          <a:lstStyle/>
          <a:p>
            <a:pPr marL="342900" indent="-342900" algn="just" rtl="1">
              <a:lnSpc>
                <a:spcPct val="150000"/>
              </a:lnSpc>
              <a:spcAft>
                <a:spcPts val="1000"/>
              </a:spcAft>
              <a:buFont typeface="Courier New"/>
              <a:buChar char="o"/>
            </a:pPr>
            <a:r>
              <a:rPr lang="ar-SA" sz="3200" dirty="0" smtClean="0">
                <a:solidFill>
                  <a:srgbClr val="000066"/>
                </a:solidFill>
                <a:latin typeface="Calibri"/>
                <a:ea typeface="Times New Roman"/>
                <a:cs typeface="Traditional Arabic"/>
              </a:rPr>
              <a:t>يقدّر </a:t>
            </a:r>
            <a:r>
              <a:rPr lang="ar-SA" sz="3200" dirty="0">
                <a:solidFill>
                  <a:srgbClr val="000066"/>
                </a:solidFill>
                <a:latin typeface="Calibri"/>
                <a:ea typeface="Times New Roman"/>
                <a:cs typeface="Traditional Arabic"/>
              </a:rPr>
              <a:t>شروط ابرام الاتفاقيات بين الشركة التي يراقبها والمؤسسة أو الهيئات التابعة لها أو بين المؤسسات و الهيئات التي تكون فيها القائمين بالإدارة أو المسيرين للشركة المعنية مصالح مباشرة أو غير </a:t>
            </a:r>
            <a:r>
              <a:rPr lang="ar-SA" sz="3200" dirty="0" smtClean="0">
                <a:solidFill>
                  <a:srgbClr val="000066"/>
                </a:solidFill>
                <a:latin typeface="Calibri"/>
                <a:ea typeface="Times New Roman"/>
                <a:cs typeface="Traditional Arabic"/>
              </a:rPr>
              <a:t>مباشرة.</a:t>
            </a:r>
            <a:endParaRPr lang="fr-FR" sz="3200" dirty="0">
              <a:solidFill>
                <a:srgbClr val="000066"/>
              </a:solidFill>
              <a:latin typeface="Calibri"/>
              <a:ea typeface="Times New Roman"/>
              <a:cs typeface="Traditional Arabic"/>
            </a:endParaRPr>
          </a:p>
          <a:p>
            <a:pPr marL="342900" indent="-342900" algn="just" rtl="1">
              <a:lnSpc>
                <a:spcPct val="150000"/>
              </a:lnSpc>
              <a:spcAft>
                <a:spcPts val="1000"/>
              </a:spcAft>
              <a:buFont typeface="Courier New"/>
              <a:buChar char="o"/>
            </a:pPr>
            <a:r>
              <a:rPr lang="ar-SA" sz="3200" dirty="0" smtClean="0">
                <a:solidFill>
                  <a:srgbClr val="000066"/>
                </a:solidFill>
                <a:ea typeface="Times New Roman"/>
                <a:cs typeface="Traditional Arabic"/>
              </a:rPr>
              <a:t>يعلم </a:t>
            </a:r>
            <a:r>
              <a:rPr lang="ar-SA" sz="3200" dirty="0">
                <a:solidFill>
                  <a:srgbClr val="000066"/>
                </a:solidFill>
                <a:ea typeface="Times New Roman"/>
                <a:cs typeface="Traditional Arabic"/>
              </a:rPr>
              <a:t>المسيرين و الجمعية العامة أو الهيئة المداولة المؤهلة، بكل نقص قد يكتشفه أو اطّلع عليه، ومن طبيعته أن يعرقل استمرار استغلال المؤسسة أو الهيئة</a:t>
            </a:r>
            <a:endParaRPr lang="ar-JO" sz="3200" dirty="0">
              <a:solidFill>
                <a:srgbClr val="000066"/>
              </a:solidFill>
              <a:latin typeface="Traditional Arabic" pitchFamily="18" charset="-78"/>
              <a:cs typeface="Traditional Arabic" pitchFamily="18" charset="-78"/>
            </a:endParaRPr>
          </a:p>
        </p:txBody>
      </p:sp>
      <p:sp>
        <p:nvSpPr>
          <p:cNvPr id="5" name="Titre 1"/>
          <p:cNvSpPr txBox="1">
            <a:spLocks/>
          </p:cNvSpPr>
          <p:nvPr/>
        </p:nvSpPr>
        <p:spPr bwMode="white">
          <a:xfrm>
            <a:off x="911510" y="417166"/>
            <a:ext cx="7392987" cy="5635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5782" tIns="47891" rIns="95782" bIns="47891" numCol="1" anchor="ctr" anchorCtr="0" compatLnSpc="1">
            <a:prstTxWarp prst="textNoShape">
              <a:avLst/>
            </a:prstTxWarp>
          </a:bodyPr>
          <a:lstStyle>
            <a:lvl1pPr algn="ctr" defTabSz="957263" rtl="0" eaLnBrk="0" fontAlgn="base" hangingPunct="0">
              <a:spcBef>
                <a:spcPct val="0"/>
              </a:spcBef>
              <a:spcAft>
                <a:spcPct val="0"/>
              </a:spcAft>
              <a:defRPr sz="2900" b="1">
                <a:solidFill>
                  <a:schemeClr val="bg1"/>
                </a:solidFill>
                <a:latin typeface="+mj-lt"/>
                <a:ea typeface="+mj-ea"/>
                <a:cs typeface="+mj-cs"/>
              </a:defRPr>
            </a:lvl1pPr>
            <a:lvl2pPr algn="ctr" defTabSz="957263" rtl="0" eaLnBrk="0" fontAlgn="base" hangingPunct="0">
              <a:spcBef>
                <a:spcPct val="0"/>
              </a:spcBef>
              <a:spcAft>
                <a:spcPct val="0"/>
              </a:spcAft>
              <a:defRPr sz="2900" b="1">
                <a:solidFill>
                  <a:schemeClr val="bg1"/>
                </a:solidFill>
                <a:latin typeface="Arial" charset="0"/>
              </a:defRPr>
            </a:lvl2pPr>
            <a:lvl3pPr algn="ctr" defTabSz="957263" rtl="0" eaLnBrk="0" fontAlgn="base" hangingPunct="0">
              <a:spcBef>
                <a:spcPct val="0"/>
              </a:spcBef>
              <a:spcAft>
                <a:spcPct val="0"/>
              </a:spcAft>
              <a:defRPr sz="2900" b="1">
                <a:solidFill>
                  <a:schemeClr val="bg1"/>
                </a:solidFill>
                <a:latin typeface="Arial" charset="0"/>
              </a:defRPr>
            </a:lvl3pPr>
            <a:lvl4pPr algn="ctr" defTabSz="957263" rtl="0" eaLnBrk="0" fontAlgn="base" hangingPunct="0">
              <a:spcBef>
                <a:spcPct val="0"/>
              </a:spcBef>
              <a:spcAft>
                <a:spcPct val="0"/>
              </a:spcAft>
              <a:defRPr sz="2900" b="1">
                <a:solidFill>
                  <a:schemeClr val="bg1"/>
                </a:solidFill>
                <a:latin typeface="Arial" charset="0"/>
              </a:defRPr>
            </a:lvl4pPr>
            <a:lvl5pPr algn="ctr" defTabSz="957263" rtl="0" eaLnBrk="0" fontAlgn="base" hangingPunct="0">
              <a:spcBef>
                <a:spcPct val="0"/>
              </a:spcBef>
              <a:spcAft>
                <a:spcPct val="0"/>
              </a:spcAft>
              <a:defRPr sz="2900" b="1">
                <a:solidFill>
                  <a:schemeClr val="bg1"/>
                </a:solidFill>
                <a:latin typeface="Arial" charset="0"/>
              </a:defRPr>
            </a:lvl5pPr>
            <a:lvl6pPr marL="457200" algn="ctr" defTabSz="957263" rtl="0" eaLnBrk="1" fontAlgn="base" hangingPunct="1">
              <a:spcBef>
                <a:spcPct val="0"/>
              </a:spcBef>
              <a:spcAft>
                <a:spcPct val="0"/>
              </a:spcAft>
              <a:defRPr sz="2900" b="1">
                <a:solidFill>
                  <a:schemeClr val="bg1"/>
                </a:solidFill>
                <a:latin typeface="Arial" charset="0"/>
              </a:defRPr>
            </a:lvl6pPr>
            <a:lvl7pPr marL="914400" algn="ctr" defTabSz="957263" rtl="0" eaLnBrk="1" fontAlgn="base" hangingPunct="1">
              <a:spcBef>
                <a:spcPct val="0"/>
              </a:spcBef>
              <a:spcAft>
                <a:spcPct val="0"/>
              </a:spcAft>
              <a:defRPr sz="2900" b="1">
                <a:solidFill>
                  <a:schemeClr val="bg1"/>
                </a:solidFill>
                <a:latin typeface="Arial" charset="0"/>
              </a:defRPr>
            </a:lvl7pPr>
            <a:lvl8pPr marL="1371600" algn="ctr" defTabSz="957263" rtl="0" eaLnBrk="1" fontAlgn="base" hangingPunct="1">
              <a:spcBef>
                <a:spcPct val="0"/>
              </a:spcBef>
              <a:spcAft>
                <a:spcPct val="0"/>
              </a:spcAft>
              <a:defRPr sz="2900" b="1">
                <a:solidFill>
                  <a:schemeClr val="bg1"/>
                </a:solidFill>
                <a:latin typeface="Arial" charset="0"/>
              </a:defRPr>
            </a:lvl8pPr>
            <a:lvl9pPr marL="1828800" algn="ctr" defTabSz="957263" rtl="0" eaLnBrk="1" fontAlgn="base" hangingPunct="1">
              <a:spcBef>
                <a:spcPct val="0"/>
              </a:spcBef>
              <a:spcAft>
                <a:spcPct val="0"/>
              </a:spcAft>
              <a:defRPr sz="2900" b="1">
                <a:solidFill>
                  <a:schemeClr val="bg1"/>
                </a:solidFill>
                <a:latin typeface="Arial" charset="0"/>
              </a:defRPr>
            </a:lvl9pPr>
          </a:lstStyle>
          <a:p>
            <a:pPr rtl="1" eaLnBrk="1" hangingPunct="1"/>
            <a:r>
              <a:rPr lang="ar-DZ" sz="2000" dirty="0" smtClean="0">
                <a:solidFill>
                  <a:srgbClr val="FFFFFF"/>
                </a:solidFill>
              </a:rPr>
              <a:t/>
            </a:r>
            <a:br>
              <a:rPr lang="ar-DZ" sz="2000" dirty="0" smtClean="0">
                <a:solidFill>
                  <a:srgbClr val="FFFFFF"/>
                </a:solidFill>
              </a:rPr>
            </a:br>
            <a:r>
              <a:rPr lang="ar-DZ" sz="2400" dirty="0" smtClean="0">
                <a:solidFill>
                  <a:srgbClr val="FFFFFF"/>
                </a:solidFill>
              </a:rPr>
              <a:t/>
            </a:r>
            <a:br>
              <a:rPr lang="ar-DZ" sz="2400" dirty="0" smtClean="0">
                <a:solidFill>
                  <a:srgbClr val="FFFFFF"/>
                </a:solidFill>
              </a:rPr>
            </a:br>
            <a:r>
              <a:rPr lang="ar-DZ" sz="2400" dirty="0" smtClean="0">
                <a:solidFill>
                  <a:srgbClr val="FFFFFF"/>
                </a:solidFill>
              </a:rPr>
              <a:t/>
            </a:r>
            <a:br>
              <a:rPr lang="ar-DZ" sz="2400" dirty="0" smtClean="0">
                <a:solidFill>
                  <a:srgbClr val="FFFFFF"/>
                </a:solidFill>
              </a:rPr>
            </a:br>
            <a:r>
              <a:rPr lang="fr-FR" sz="2400" dirty="0" smtClean="0">
                <a:solidFill>
                  <a:srgbClr val="000066"/>
                </a:solidFill>
                <a:cs typeface="Arial" charset="0"/>
              </a:rPr>
              <a:t/>
            </a:r>
            <a:br>
              <a:rPr lang="fr-FR" sz="2400" dirty="0" smtClean="0">
                <a:solidFill>
                  <a:srgbClr val="000066"/>
                </a:solidFill>
                <a:cs typeface="Arial" charset="0"/>
              </a:rPr>
            </a:br>
            <a:endParaRPr lang="fr-FR" sz="2800" dirty="0">
              <a:solidFill>
                <a:srgbClr val="000066"/>
              </a:solidFill>
              <a:cs typeface="Arial" charset="0"/>
            </a:endParaRPr>
          </a:p>
        </p:txBody>
      </p:sp>
    </p:spTree>
    <p:extLst>
      <p:ext uri="{BB962C8B-B14F-4D97-AF65-F5344CB8AC3E}">
        <p14:creationId xmlns:p14="http://schemas.microsoft.com/office/powerpoint/2010/main" val="1760673786"/>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911510" y="417166"/>
            <a:ext cx="7392987" cy="563562"/>
          </a:xfrm>
          <a:solidFill>
            <a:schemeClr val="bg1"/>
          </a:solidFill>
        </p:spPr>
        <p:txBody>
          <a:bodyPr/>
          <a:lstStyle/>
          <a:p>
            <a:pPr lvl="0" defTabSz="914400" rtl="1">
              <a:lnSpc>
                <a:spcPct val="150000"/>
              </a:lnSpc>
              <a:spcAft>
                <a:spcPts val="0"/>
              </a:spcAft>
            </a:pPr>
            <a:r>
              <a:rPr lang="fr-FR" sz="2000" dirty="0" smtClean="0"/>
              <a:t/>
            </a:r>
            <a:br>
              <a:rPr lang="fr-FR" sz="2000" dirty="0" smtClean="0"/>
            </a:br>
            <a:r>
              <a:rPr lang="fr-FR" sz="2000" dirty="0"/>
              <a:t/>
            </a:r>
            <a:br>
              <a:rPr lang="fr-FR" sz="2000" dirty="0"/>
            </a:br>
            <a:r>
              <a:rPr lang="ar-DZ" sz="2000" dirty="0" smtClean="0"/>
              <a:t/>
            </a:r>
            <a:br>
              <a:rPr lang="ar-DZ" sz="2000" dirty="0" smtClean="0"/>
            </a:br>
            <a:r>
              <a:rPr lang="ar-SA" sz="2400" kern="1200" dirty="0">
                <a:solidFill>
                  <a:srgbClr val="000066"/>
                </a:solidFill>
                <a:latin typeface="Traditional Arabic" pitchFamily="18" charset="-78"/>
                <a:ea typeface="Times New Roman"/>
                <a:cs typeface="Traditional Arabic" pitchFamily="18" charset="-78"/>
              </a:rPr>
              <a:t>شروط ممارسة المهنة التي نصت عليها المادة 08 من قانون 10-01: </a:t>
            </a:r>
            <a:r>
              <a:rPr lang="fr-FR" sz="2800" kern="1200" dirty="0">
                <a:solidFill>
                  <a:srgbClr val="000066"/>
                </a:solidFill>
                <a:latin typeface="Traditional Arabic" pitchFamily="18" charset="-78"/>
                <a:ea typeface="Times New Roman"/>
                <a:cs typeface="Traditional Arabic" pitchFamily="18" charset="-78"/>
              </a:rPr>
              <a:t/>
            </a:r>
            <a:br>
              <a:rPr lang="fr-FR" sz="2800" kern="1200" dirty="0">
                <a:solidFill>
                  <a:srgbClr val="000066"/>
                </a:solidFill>
                <a:latin typeface="Traditional Arabic" pitchFamily="18" charset="-78"/>
                <a:ea typeface="Times New Roman"/>
                <a:cs typeface="Traditional Arabic" pitchFamily="18" charset="-78"/>
              </a:rPr>
            </a:br>
            <a:r>
              <a:rPr lang="ar-DZ" sz="2400" dirty="0" smtClean="0"/>
              <a:t/>
            </a:r>
            <a:br>
              <a:rPr lang="ar-DZ" sz="2400" dirty="0" smtClean="0"/>
            </a:br>
            <a:r>
              <a:rPr lang="fr-FR" sz="2400" kern="1200" dirty="0" smtClean="0">
                <a:solidFill>
                  <a:schemeClr val="tx1"/>
                </a:solidFill>
                <a:latin typeface="Arial" charset="0"/>
                <a:ea typeface="+mn-ea"/>
                <a:cs typeface="Arial" charset="0"/>
              </a:rPr>
              <a:t/>
            </a:r>
            <a:br>
              <a:rPr lang="fr-FR" sz="2400" kern="1200" dirty="0" smtClean="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pPr/>
              <a:t>5</a:t>
            </a:fld>
            <a:endParaRPr lang="en-US" altLang="ar-DZ" sz="1300" smtClean="0"/>
          </a:p>
        </p:txBody>
      </p:sp>
      <p:sp>
        <p:nvSpPr>
          <p:cNvPr id="3" name="Rectangle 2"/>
          <p:cNvSpPr/>
          <p:nvPr/>
        </p:nvSpPr>
        <p:spPr>
          <a:xfrm>
            <a:off x="827582" y="1196752"/>
            <a:ext cx="7984153" cy="5314275"/>
          </a:xfrm>
          <a:prstGeom prst="rect">
            <a:avLst/>
          </a:prstGeom>
        </p:spPr>
        <p:txBody>
          <a:bodyPr wrap="square">
            <a:spAutoFit/>
          </a:bodyPr>
          <a:lstStyle/>
          <a:p>
            <a:pPr algn="just" rtl="1">
              <a:lnSpc>
                <a:spcPct val="150000"/>
              </a:lnSpc>
              <a:spcAft>
                <a:spcPts val="0"/>
              </a:spcAft>
            </a:pPr>
            <a:r>
              <a:rPr lang="fr-FR" sz="2800" dirty="0" smtClean="0">
                <a:latin typeface="Traditional Arabic" pitchFamily="18" charset="-78"/>
                <a:ea typeface="Times New Roman"/>
                <a:cs typeface="Traditional Arabic" pitchFamily="18" charset="-78"/>
              </a:rPr>
              <a:t> - </a:t>
            </a:r>
            <a:r>
              <a:rPr lang="ar-SA" sz="2800" dirty="0" smtClean="0">
                <a:latin typeface="Traditional Arabic" pitchFamily="18" charset="-78"/>
                <a:ea typeface="Times New Roman"/>
                <a:cs typeface="Traditional Arabic" pitchFamily="18" charset="-78"/>
              </a:rPr>
              <a:t>أن </a:t>
            </a:r>
            <a:r>
              <a:rPr lang="ar-SA" sz="2800" dirty="0">
                <a:latin typeface="Traditional Arabic" pitchFamily="18" charset="-78"/>
                <a:ea typeface="Times New Roman"/>
                <a:cs typeface="Traditional Arabic" pitchFamily="18" charset="-78"/>
              </a:rPr>
              <a:t>يكون جزائري الجنسية</a:t>
            </a:r>
            <a:endParaRPr lang="fr-FR" sz="2000" dirty="0">
              <a:latin typeface="Traditional Arabic" pitchFamily="18" charset="-78"/>
              <a:ea typeface="Times New Roman"/>
              <a:cs typeface="Traditional Arabic" pitchFamily="18" charset="-78"/>
            </a:endParaRPr>
          </a:p>
          <a:p>
            <a:pPr marL="342900" lvl="0" indent="-342900" algn="just" rtl="1">
              <a:lnSpc>
                <a:spcPct val="150000"/>
              </a:lnSpc>
              <a:spcAft>
                <a:spcPts val="1000"/>
              </a:spcAft>
              <a:buFont typeface="Simplified Arabic"/>
              <a:buChar char="-"/>
            </a:pPr>
            <a:r>
              <a:rPr lang="ar-SA" sz="2800" dirty="0">
                <a:latin typeface="Traditional Arabic" pitchFamily="18" charset="-78"/>
                <a:ea typeface="Times New Roman"/>
                <a:cs typeface="Traditional Arabic" pitchFamily="18" charset="-78"/>
              </a:rPr>
              <a:t>أن يكون حائزا على الشهادة الجزائرية لمحافظ الحسابات أو شهادة معادلو لها.</a:t>
            </a:r>
            <a:endParaRPr lang="fr-FR" sz="2000" dirty="0">
              <a:latin typeface="Traditional Arabic" pitchFamily="18" charset="-78"/>
              <a:ea typeface="Times New Roman"/>
              <a:cs typeface="Traditional Arabic" pitchFamily="18" charset="-78"/>
            </a:endParaRPr>
          </a:p>
          <a:p>
            <a:pPr marL="342900" lvl="0" indent="-342900" algn="just" rtl="1">
              <a:lnSpc>
                <a:spcPct val="150000"/>
              </a:lnSpc>
              <a:spcAft>
                <a:spcPts val="1000"/>
              </a:spcAft>
              <a:buFont typeface="Simplified Arabic"/>
              <a:buChar char="-"/>
            </a:pPr>
            <a:r>
              <a:rPr lang="ar-SA" sz="2800" dirty="0">
                <a:latin typeface="Traditional Arabic" pitchFamily="18" charset="-78"/>
                <a:ea typeface="Times New Roman"/>
                <a:cs typeface="Traditional Arabic" pitchFamily="18" charset="-78"/>
              </a:rPr>
              <a:t>التمتع بكامل الحقوق المدنية والسياسية.</a:t>
            </a:r>
            <a:endParaRPr lang="fr-FR" sz="2000" dirty="0">
              <a:latin typeface="Traditional Arabic" pitchFamily="18" charset="-78"/>
              <a:ea typeface="Times New Roman"/>
              <a:cs typeface="Traditional Arabic" pitchFamily="18" charset="-78"/>
            </a:endParaRPr>
          </a:p>
          <a:p>
            <a:pPr marL="342900" lvl="0" indent="-342900" algn="just" rtl="1">
              <a:lnSpc>
                <a:spcPct val="150000"/>
              </a:lnSpc>
              <a:spcAft>
                <a:spcPts val="1000"/>
              </a:spcAft>
              <a:buFont typeface="Simplified Arabic"/>
              <a:buChar char="-"/>
            </a:pPr>
            <a:r>
              <a:rPr lang="ar-SA" sz="2800" dirty="0">
                <a:latin typeface="Traditional Arabic" pitchFamily="18" charset="-78"/>
                <a:ea typeface="Times New Roman"/>
                <a:cs typeface="Traditional Arabic" pitchFamily="18" charset="-78"/>
              </a:rPr>
              <a:t>أن يكون سجله الجنائي نظيفا( أي عدم ارتكابه لجنحة عمدية تخل بالمهنة).</a:t>
            </a:r>
            <a:endParaRPr lang="fr-FR" sz="2000" dirty="0">
              <a:latin typeface="Traditional Arabic" pitchFamily="18" charset="-78"/>
              <a:ea typeface="Times New Roman"/>
              <a:cs typeface="Traditional Arabic" pitchFamily="18" charset="-78"/>
            </a:endParaRPr>
          </a:p>
          <a:p>
            <a:pPr marL="342900" lvl="0" indent="-342900" algn="just" rtl="1">
              <a:lnSpc>
                <a:spcPct val="150000"/>
              </a:lnSpc>
              <a:spcAft>
                <a:spcPts val="1000"/>
              </a:spcAft>
              <a:buFont typeface="Simplified Arabic"/>
              <a:buChar char="-"/>
            </a:pPr>
            <a:r>
              <a:rPr lang="ar-SA" sz="2800" dirty="0">
                <a:latin typeface="Traditional Arabic" pitchFamily="18" charset="-78"/>
                <a:ea typeface="Times New Roman"/>
                <a:cs typeface="Traditional Arabic" pitchFamily="18" charset="-78"/>
              </a:rPr>
              <a:t>أن يكون معتمدا من الوزير المكلف بالمالية من المصف الوطني، وأن يكون مسجلا في المصف الوطني للخبراء المحاسبين أو في الغرفة الوطنية لمحافظي الحسابات.</a:t>
            </a:r>
            <a:endParaRPr lang="fr-FR" sz="2000" dirty="0">
              <a:latin typeface="Traditional Arabic" pitchFamily="18" charset="-78"/>
              <a:ea typeface="Times New Roman"/>
              <a:cs typeface="Traditional Arabic" pitchFamily="18" charset="-78"/>
            </a:endParaRPr>
          </a:p>
          <a:p>
            <a:pPr marL="342900" lvl="0" indent="-342900" algn="just" rtl="1">
              <a:lnSpc>
                <a:spcPct val="150000"/>
              </a:lnSpc>
              <a:spcAft>
                <a:spcPts val="1000"/>
              </a:spcAft>
              <a:buFont typeface="Simplified Arabic"/>
              <a:buChar char="-"/>
            </a:pPr>
            <a:r>
              <a:rPr lang="ar-SA" sz="2800" dirty="0">
                <a:latin typeface="Traditional Arabic" pitchFamily="18" charset="-78"/>
                <a:ea typeface="Times New Roman"/>
                <a:cs typeface="Traditional Arabic" pitchFamily="18" charset="-78"/>
              </a:rPr>
              <a:t>أن يؤدي اليمين المنصوص عليه</a:t>
            </a:r>
            <a:r>
              <a:rPr lang="ar-SA" sz="3600" dirty="0">
                <a:latin typeface="Traditional Arabic" pitchFamily="18" charset="-78"/>
                <a:ea typeface="Times New Roman"/>
                <a:cs typeface="Traditional Arabic" pitchFamily="18" charset="-78"/>
              </a:rPr>
              <a:t>.</a:t>
            </a:r>
            <a:endParaRPr lang="fr-FR" sz="2800" dirty="0">
              <a:effectLst/>
              <a:latin typeface="Traditional Arabic" pitchFamily="18" charset="-78"/>
              <a:ea typeface="Times New Roman"/>
              <a:cs typeface="Traditional Arabic" pitchFamily="18" charset="-78"/>
            </a:endParaRPr>
          </a:p>
        </p:txBody>
      </p:sp>
    </p:spTree>
    <p:extLst>
      <p:ext uri="{BB962C8B-B14F-4D97-AF65-F5344CB8AC3E}">
        <p14:creationId xmlns:p14="http://schemas.microsoft.com/office/powerpoint/2010/main" val="1307404471"/>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911510" y="417166"/>
            <a:ext cx="7392987" cy="563562"/>
          </a:xfrm>
          <a:solidFill>
            <a:schemeClr val="bg1"/>
          </a:solidFill>
        </p:spPr>
        <p:txBody>
          <a:bodyPr/>
          <a:lstStyle/>
          <a:p>
            <a:pPr rtl="1" eaLnBrk="1" hangingPunct="1"/>
            <a:r>
              <a:rPr lang="ar-DZ" sz="2000" dirty="0" smtClean="0"/>
              <a:t/>
            </a:r>
            <a:br>
              <a:rPr lang="ar-DZ" sz="2000" dirty="0" smtClean="0"/>
            </a:br>
            <a:r>
              <a:rPr lang="ar-DZ" sz="2400" dirty="0"/>
              <a:t/>
            </a:r>
            <a:br>
              <a:rPr lang="ar-DZ" sz="2400" dirty="0"/>
            </a:br>
            <a:r>
              <a:rPr lang="ar-DZ" sz="4000" dirty="0">
                <a:solidFill>
                  <a:schemeClr val="tx1">
                    <a:lumMod val="60000"/>
                    <a:lumOff val="40000"/>
                  </a:schemeClr>
                </a:solidFill>
                <a:latin typeface="Traditional Arabic" pitchFamily="18" charset="-78"/>
                <a:cs typeface="Traditional Arabic" pitchFamily="18" charset="-78"/>
              </a:rPr>
              <a:t>معايير </a:t>
            </a:r>
            <a:r>
              <a:rPr lang="ar-DZ" sz="4000" dirty="0" smtClean="0">
                <a:solidFill>
                  <a:schemeClr val="tx1">
                    <a:lumMod val="60000"/>
                    <a:lumOff val="40000"/>
                  </a:schemeClr>
                </a:solidFill>
                <a:latin typeface="Traditional Arabic" pitchFamily="18" charset="-78"/>
                <a:cs typeface="Traditional Arabic" pitchFamily="18" charset="-78"/>
              </a:rPr>
              <a:t>التدقيق المتعارف عليها</a:t>
            </a:r>
            <a:r>
              <a:rPr lang="ar-DZ" sz="2400" dirty="0" smtClean="0"/>
              <a:t/>
            </a:r>
            <a:br>
              <a:rPr lang="ar-DZ" sz="2400" dirty="0" smtClean="0"/>
            </a:br>
            <a:r>
              <a:rPr lang="fr-FR" sz="2400" kern="1200" dirty="0">
                <a:solidFill>
                  <a:schemeClr val="tx1"/>
                </a:solidFill>
                <a:latin typeface="Arial" charset="0"/>
                <a:ea typeface="+mn-ea"/>
                <a:cs typeface="Arial" charset="0"/>
              </a:rPr>
              <a:t/>
            </a:r>
            <a:br>
              <a:rPr lang="fr-FR" sz="2400" kern="1200" dirty="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6</a:t>
            </a:fld>
            <a:endParaRPr lang="en-US" altLang="ar-DZ" sz="1300" smtClean="0">
              <a:solidFill>
                <a:srgbClr val="000066"/>
              </a:solidFill>
            </a:endParaRPr>
          </a:p>
        </p:txBody>
      </p:sp>
      <p:sp>
        <p:nvSpPr>
          <p:cNvPr id="3" name="Rectangle 2"/>
          <p:cNvSpPr/>
          <p:nvPr/>
        </p:nvSpPr>
        <p:spPr>
          <a:xfrm>
            <a:off x="827582" y="1124744"/>
            <a:ext cx="7984153" cy="6078587"/>
          </a:xfrm>
          <a:prstGeom prst="rect">
            <a:avLst/>
          </a:prstGeom>
        </p:spPr>
        <p:txBody>
          <a:bodyPr wrap="square">
            <a:spAutoFit/>
          </a:bodyPr>
          <a:lstStyle/>
          <a:p>
            <a:pPr algn="just" rtl="1">
              <a:lnSpc>
                <a:spcPct val="150000"/>
              </a:lnSpc>
              <a:spcAft>
                <a:spcPts val="0"/>
              </a:spcAft>
            </a:pPr>
            <a:r>
              <a:rPr lang="fr-FR" sz="2800" dirty="0">
                <a:latin typeface="Traditional Arabic" pitchFamily="18" charset="-78"/>
                <a:ea typeface="Times New Roman"/>
                <a:cs typeface="Traditional Arabic" pitchFamily="18" charset="-78"/>
              </a:rPr>
              <a:t> </a:t>
            </a:r>
            <a:r>
              <a:rPr lang="ar-SA" sz="2800" u="sng" dirty="0">
                <a:latin typeface="Traditional Arabic" pitchFamily="18" charset="-78"/>
                <a:ea typeface="Times New Roman"/>
                <a:cs typeface="Traditional Arabic" pitchFamily="18" charset="-78"/>
              </a:rPr>
              <a:t>أولا: المعايير العامة</a:t>
            </a:r>
            <a:r>
              <a:rPr lang="ar-SA" sz="2800" dirty="0">
                <a:latin typeface="Traditional Arabic" pitchFamily="18" charset="-78"/>
                <a:ea typeface="Times New Roman"/>
                <a:cs typeface="Traditional Arabic" pitchFamily="18" charset="-78"/>
              </a:rPr>
              <a:t>: توصف هذه المعايير بأنّها شخصية كونها تتعلق بالصفات الشخصية للمراجع الخارجي وتنقسم إلى ثلاث معايير : </a:t>
            </a:r>
            <a:endParaRPr lang="fr-FR" sz="3200" dirty="0">
              <a:latin typeface="Traditional Arabic" pitchFamily="18" charset="-78"/>
              <a:ea typeface="Times New Roman"/>
              <a:cs typeface="Traditional Arabic" pitchFamily="18" charset="-78"/>
            </a:endParaRPr>
          </a:p>
          <a:p>
            <a:pPr marL="342900" lvl="0" indent="-342900" algn="just" rtl="1">
              <a:lnSpc>
                <a:spcPct val="150000"/>
              </a:lnSpc>
              <a:spcAft>
                <a:spcPts val="1000"/>
              </a:spcAft>
              <a:buFont typeface="Wingdings"/>
              <a:buChar char=""/>
            </a:pPr>
            <a:r>
              <a:rPr lang="ar-SA" sz="2800" dirty="0">
                <a:latin typeface="Traditional Arabic" pitchFamily="18" charset="-78"/>
                <a:ea typeface="Times New Roman"/>
                <a:cs typeface="Traditional Arabic" pitchFamily="18" charset="-78"/>
              </a:rPr>
              <a:t>معيار التأهيل العلمي و العملي: أن يكون المراجع الخارجي قد حصل على مستوى ملائم من التدريب وتتوفر لديه المستوى العلمي والمهارة الفنية الملائمة للعمل.</a:t>
            </a:r>
            <a:endParaRPr lang="fr-FR" sz="2000" dirty="0">
              <a:latin typeface="Traditional Arabic" pitchFamily="18" charset="-78"/>
              <a:ea typeface="Times New Roman"/>
              <a:cs typeface="Traditional Arabic" pitchFamily="18" charset="-78"/>
            </a:endParaRPr>
          </a:p>
          <a:p>
            <a:pPr marL="342900" lvl="0" indent="-342900" algn="just" rtl="1">
              <a:lnSpc>
                <a:spcPct val="150000"/>
              </a:lnSpc>
              <a:spcAft>
                <a:spcPts val="1000"/>
              </a:spcAft>
              <a:buFont typeface="Wingdings"/>
              <a:buChar char=""/>
            </a:pPr>
            <a:r>
              <a:rPr lang="ar-SA" sz="2800" dirty="0">
                <a:latin typeface="Traditional Arabic" pitchFamily="18" charset="-78"/>
                <a:ea typeface="Times New Roman"/>
                <a:cs typeface="Traditional Arabic" pitchFamily="18" charset="-78"/>
              </a:rPr>
              <a:t>معيار الاستقلالية: أن يكون المراجع الخارجي يتمتع بالاستقلالية التامة و الحياد طوال فترة عمله.</a:t>
            </a:r>
            <a:endParaRPr lang="fr-FR" sz="2000" dirty="0">
              <a:latin typeface="Traditional Arabic" pitchFamily="18" charset="-78"/>
              <a:ea typeface="Times New Roman"/>
              <a:cs typeface="Traditional Arabic" pitchFamily="18" charset="-78"/>
            </a:endParaRPr>
          </a:p>
          <a:p>
            <a:pPr marL="342900" lvl="0" indent="-342900" algn="just" rtl="1">
              <a:lnSpc>
                <a:spcPct val="150000"/>
              </a:lnSpc>
              <a:spcAft>
                <a:spcPts val="1000"/>
              </a:spcAft>
              <a:buFont typeface="Wingdings"/>
              <a:buChar char=""/>
            </a:pPr>
            <a:r>
              <a:rPr lang="ar-SA" sz="2800" dirty="0">
                <a:latin typeface="Traditional Arabic" pitchFamily="18" charset="-78"/>
                <a:ea typeface="Times New Roman"/>
                <a:cs typeface="Traditional Arabic" pitchFamily="18" charset="-78"/>
              </a:rPr>
              <a:t>معيار بذل العناية المهنية الملائمة: يجب على المراجع الخارجي ممارسة العناية المهنية اللازمة أثناء التدقيق وإعداد التقرير.</a:t>
            </a:r>
            <a:endParaRPr lang="fr-FR" sz="2000" dirty="0">
              <a:latin typeface="Traditional Arabic" pitchFamily="18" charset="-78"/>
              <a:ea typeface="Times New Roman"/>
              <a:cs typeface="Traditional Arabic" pitchFamily="18" charset="-78"/>
            </a:endParaRPr>
          </a:p>
          <a:p>
            <a:pPr algn="r" rtl="1">
              <a:spcAft>
                <a:spcPts val="0"/>
              </a:spcAft>
            </a:pPr>
            <a:r>
              <a:rPr lang="fr-FR" sz="2800" dirty="0">
                <a:latin typeface="Arial"/>
                <a:ea typeface="Times New Roman"/>
                <a:cs typeface="Arial"/>
              </a:rPr>
              <a:t> </a:t>
            </a:r>
            <a:endParaRPr lang="fr-FR" sz="3200" dirty="0">
              <a:effectLst/>
              <a:latin typeface="Calibri"/>
              <a:ea typeface="Times New Roman"/>
              <a:cs typeface="Arial"/>
            </a:endParaRPr>
          </a:p>
        </p:txBody>
      </p:sp>
    </p:spTree>
    <p:extLst>
      <p:ext uri="{BB962C8B-B14F-4D97-AF65-F5344CB8AC3E}">
        <p14:creationId xmlns:p14="http://schemas.microsoft.com/office/powerpoint/2010/main" val="1787246951"/>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re 1"/>
          <p:cNvSpPr>
            <a:spLocks noGrp="1"/>
          </p:cNvSpPr>
          <p:nvPr>
            <p:ph type="title"/>
          </p:nvPr>
        </p:nvSpPr>
        <p:spPr>
          <a:xfrm>
            <a:off x="911510" y="417166"/>
            <a:ext cx="7392987" cy="563562"/>
          </a:xfrm>
          <a:solidFill>
            <a:schemeClr val="bg1"/>
          </a:solidFill>
        </p:spPr>
        <p:txBody>
          <a:bodyPr/>
          <a:lstStyle/>
          <a:p>
            <a:pPr rtl="1" eaLnBrk="1" hangingPunct="1"/>
            <a:r>
              <a:rPr lang="ar-DZ" sz="2000" dirty="0" smtClean="0"/>
              <a:t/>
            </a:r>
            <a:br>
              <a:rPr lang="ar-DZ" sz="2000" dirty="0" smtClean="0"/>
            </a:br>
            <a:r>
              <a:rPr lang="ar-DZ" sz="2400" dirty="0"/>
              <a:t/>
            </a:r>
            <a:br>
              <a:rPr lang="ar-DZ" sz="2400" dirty="0"/>
            </a:br>
            <a:r>
              <a:rPr lang="ar-DZ" sz="4000" dirty="0">
                <a:solidFill>
                  <a:schemeClr val="tx1">
                    <a:lumMod val="60000"/>
                    <a:lumOff val="40000"/>
                  </a:schemeClr>
                </a:solidFill>
                <a:latin typeface="Traditional Arabic" pitchFamily="18" charset="-78"/>
                <a:cs typeface="Traditional Arabic" pitchFamily="18" charset="-78"/>
              </a:rPr>
              <a:t>معايير </a:t>
            </a:r>
            <a:r>
              <a:rPr lang="ar-DZ" sz="4000" dirty="0" smtClean="0">
                <a:solidFill>
                  <a:schemeClr val="tx1">
                    <a:lumMod val="60000"/>
                    <a:lumOff val="40000"/>
                  </a:schemeClr>
                </a:solidFill>
                <a:latin typeface="Traditional Arabic" pitchFamily="18" charset="-78"/>
                <a:cs typeface="Traditional Arabic" pitchFamily="18" charset="-78"/>
              </a:rPr>
              <a:t>التدقيق المتعارف عليها</a:t>
            </a:r>
            <a:r>
              <a:rPr lang="ar-DZ" sz="2400" dirty="0" smtClean="0"/>
              <a:t/>
            </a:r>
            <a:br>
              <a:rPr lang="ar-DZ" sz="2400" dirty="0" smtClean="0"/>
            </a:br>
            <a:r>
              <a:rPr lang="fr-FR" sz="2400" kern="1200" dirty="0">
                <a:solidFill>
                  <a:schemeClr val="tx1"/>
                </a:solidFill>
                <a:latin typeface="Arial" charset="0"/>
                <a:ea typeface="+mn-ea"/>
                <a:cs typeface="Arial" charset="0"/>
              </a:rPr>
              <a:t/>
            </a:r>
            <a:br>
              <a:rPr lang="fr-FR" sz="2400" kern="1200" dirty="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7</a:t>
            </a:fld>
            <a:endParaRPr lang="en-US" altLang="ar-DZ" sz="1300" smtClean="0">
              <a:solidFill>
                <a:srgbClr val="000066"/>
              </a:solidFill>
            </a:endParaRPr>
          </a:p>
        </p:txBody>
      </p:sp>
      <p:sp>
        <p:nvSpPr>
          <p:cNvPr id="3" name="Rectangle 2"/>
          <p:cNvSpPr/>
          <p:nvPr/>
        </p:nvSpPr>
        <p:spPr>
          <a:xfrm>
            <a:off x="827582" y="1124744"/>
            <a:ext cx="7984153" cy="5432256"/>
          </a:xfrm>
          <a:prstGeom prst="rect">
            <a:avLst/>
          </a:prstGeom>
        </p:spPr>
        <p:txBody>
          <a:bodyPr wrap="square">
            <a:spAutoFit/>
          </a:bodyPr>
          <a:lstStyle/>
          <a:p>
            <a:pPr algn="just" rtl="1">
              <a:lnSpc>
                <a:spcPct val="150000"/>
              </a:lnSpc>
              <a:spcAft>
                <a:spcPts val="0"/>
              </a:spcAft>
            </a:pPr>
            <a:r>
              <a:rPr lang="ar-SA" sz="2800" u="sng" dirty="0">
                <a:latin typeface="Times New Roman"/>
                <a:ea typeface="Times New Roman"/>
                <a:cs typeface="Traditional Arabic"/>
              </a:rPr>
              <a:t>ثانيا: معايير العمل الميداني</a:t>
            </a:r>
            <a:r>
              <a:rPr lang="ar-SA" sz="2800" dirty="0">
                <a:latin typeface="Times New Roman"/>
                <a:ea typeface="Times New Roman"/>
                <a:cs typeface="Traditional Arabic"/>
              </a:rPr>
              <a:t>: و تتمثل في: </a:t>
            </a:r>
            <a:endParaRPr lang="fr-FR" sz="3200" dirty="0">
              <a:latin typeface="Times New Roman"/>
              <a:ea typeface="Times New Roman"/>
              <a:cs typeface="Simplified Arabic"/>
            </a:endParaRPr>
          </a:p>
          <a:p>
            <a:pPr marL="342900" lvl="0" indent="-342900" algn="just" rtl="1">
              <a:lnSpc>
                <a:spcPct val="150000"/>
              </a:lnSpc>
              <a:spcAft>
                <a:spcPts val="1000"/>
              </a:spcAft>
              <a:buFont typeface="Wingdings"/>
              <a:buChar char=""/>
            </a:pPr>
            <a:r>
              <a:rPr lang="ar-SA" sz="2800" dirty="0">
                <a:latin typeface="Calibri"/>
                <a:ea typeface="Times New Roman"/>
                <a:cs typeface="Traditional Arabic"/>
              </a:rPr>
              <a:t>معيار التخطيط السليم و الاشراف المناسب: يجب التخطيط السليم الكافي لعملية التدقيق، و الاشراف الملائم على أعمال المساعدين أثناء التدقيق.</a:t>
            </a:r>
            <a:endParaRPr lang="fr-FR" sz="2000" dirty="0">
              <a:latin typeface="Calibri"/>
              <a:ea typeface="Times New Roman"/>
              <a:cs typeface="Arial"/>
            </a:endParaRPr>
          </a:p>
          <a:p>
            <a:pPr marL="342900" lvl="0" indent="-342900" algn="just" rtl="1">
              <a:lnSpc>
                <a:spcPct val="150000"/>
              </a:lnSpc>
              <a:spcAft>
                <a:spcPts val="1000"/>
              </a:spcAft>
              <a:buFont typeface="Wingdings"/>
              <a:buChar char=""/>
            </a:pPr>
            <a:r>
              <a:rPr lang="ar-SA" sz="2800" dirty="0">
                <a:latin typeface="Calibri"/>
                <a:ea typeface="Times New Roman"/>
                <a:cs typeface="Traditional Arabic"/>
              </a:rPr>
              <a:t>معيار دراسة و تقييم نظام الرقابة الداخلية: الفهم الكافي لنظام الرقابة الداخلية للبنك بهدف تحديد طبيعة و توقيت و مدى الاختبارات التي يتعيّن أداؤها.</a:t>
            </a:r>
            <a:endParaRPr lang="fr-FR" sz="2000" dirty="0">
              <a:latin typeface="Calibri"/>
              <a:ea typeface="Times New Roman"/>
              <a:cs typeface="Arial"/>
            </a:endParaRPr>
          </a:p>
          <a:p>
            <a:pPr marL="342900" lvl="0" indent="-342900" algn="just" rtl="1">
              <a:lnSpc>
                <a:spcPct val="150000"/>
              </a:lnSpc>
              <a:spcAft>
                <a:spcPts val="1000"/>
              </a:spcAft>
              <a:buFont typeface="Wingdings"/>
              <a:buChar char=""/>
            </a:pPr>
            <a:r>
              <a:rPr lang="ar-SA" sz="2800" dirty="0">
                <a:latin typeface="Calibri"/>
                <a:ea typeface="Times New Roman"/>
                <a:cs typeface="Traditional Arabic"/>
              </a:rPr>
              <a:t>معيار كفاية و ملائمة أدلة الاثبات: يجب الحصول على قدر كافي و مناسب من أدلة الإثبات خلال الفحص والملاحظة و الاستفسار و المصادقات.</a:t>
            </a:r>
            <a:endParaRPr lang="fr-FR" sz="2000" dirty="0">
              <a:latin typeface="Calibri"/>
              <a:ea typeface="Times New Roman"/>
              <a:cs typeface="Arial"/>
            </a:endParaRPr>
          </a:p>
          <a:p>
            <a:pPr algn="r" rtl="1">
              <a:spcAft>
                <a:spcPts val="0"/>
              </a:spcAft>
            </a:pPr>
            <a:r>
              <a:rPr lang="fr-FR" sz="2800" dirty="0" smtClean="0">
                <a:latin typeface="Arial"/>
                <a:ea typeface="Times New Roman"/>
                <a:cs typeface="Arial"/>
              </a:rPr>
              <a:t> </a:t>
            </a:r>
            <a:endParaRPr lang="fr-FR" sz="3200" dirty="0">
              <a:effectLst/>
              <a:latin typeface="Calibri"/>
              <a:ea typeface="Times New Roman"/>
              <a:cs typeface="Arial"/>
            </a:endParaRPr>
          </a:p>
        </p:txBody>
      </p:sp>
    </p:spTree>
    <p:extLst>
      <p:ext uri="{BB962C8B-B14F-4D97-AF65-F5344CB8AC3E}">
        <p14:creationId xmlns:p14="http://schemas.microsoft.com/office/powerpoint/2010/main" val="3739413588"/>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8</a:t>
            </a:fld>
            <a:endParaRPr lang="en-US" altLang="ar-DZ" sz="1300" smtClean="0">
              <a:solidFill>
                <a:srgbClr val="000066"/>
              </a:solidFill>
            </a:endParaRPr>
          </a:p>
        </p:txBody>
      </p:sp>
      <p:sp>
        <p:nvSpPr>
          <p:cNvPr id="3" name="Rectangle 2"/>
          <p:cNvSpPr/>
          <p:nvPr/>
        </p:nvSpPr>
        <p:spPr>
          <a:xfrm>
            <a:off x="683568" y="180947"/>
            <a:ext cx="7984153" cy="6529993"/>
          </a:xfrm>
          <a:prstGeom prst="rect">
            <a:avLst/>
          </a:prstGeom>
        </p:spPr>
        <p:txBody>
          <a:bodyPr wrap="square">
            <a:spAutoFit/>
          </a:bodyPr>
          <a:lstStyle/>
          <a:p>
            <a:pPr algn="just" rtl="1">
              <a:lnSpc>
                <a:spcPct val="150000"/>
              </a:lnSpc>
              <a:spcAft>
                <a:spcPts val="0"/>
              </a:spcAft>
            </a:pPr>
            <a:r>
              <a:rPr lang="ar-SA" sz="2800" b="1" u="sng" dirty="0">
                <a:latin typeface="Times New Roman"/>
                <a:ea typeface="Times New Roman"/>
                <a:cs typeface="Traditional Arabic"/>
              </a:rPr>
              <a:t>ثالثا: معايير التقرير</a:t>
            </a:r>
            <a:r>
              <a:rPr lang="ar-SA" sz="2000" dirty="0">
                <a:latin typeface="Calibri"/>
                <a:ea typeface="Times New Roman"/>
                <a:cs typeface="Arial"/>
              </a:rPr>
              <a:t>:  </a:t>
            </a:r>
            <a:r>
              <a:rPr lang="ar-SA" dirty="0" smtClean="0">
                <a:latin typeface="Calibri"/>
                <a:ea typeface="Times New Roman"/>
                <a:cs typeface="Arial"/>
              </a:rPr>
              <a:t>يوضح و يشير في التقرير المقدم وبكل صراحة عن رأي فني محايد حول مدى دلالة وصحة القوائم المالية على المركز المالي الحقيقي للبنك، ويتم هذا من خلال الشروط التالية:</a:t>
            </a:r>
            <a:endParaRPr lang="fr-FR" dirty="0" smtClean="0">
              <a:latin typeface="Calibri"/>
              <a:ea typeface="Times New Roman"/>
              <a:cs typeface="Arial"/>
            </a:endParaRPr>
          </a:p>
          <a:p>
            <a:pPr marL="342900" lvl="0" indent="-342900" algn="just" rtl="1">
              <a:lnSpc>
                <a:spcPct val="150000"/>
              </a:lnSpc>
              <a:spcAft>
                <a:spcPts val="1000"/>
              </a:spcAft>
              <a:buFont typeface="Wingdings"/>
              <a:buChar char=""/>
            </a:pPr>
            <a:r>
              <a:rPr lang="ar-SA" dirty="0" smtClean="0">
                <a:latin typeface="Calibri"/>
                <a:ea typeface="Times New Roman"/>
                <a:cs typeface="Arial"/>
              </a:rPr>
              <a:t>معيار توافق القوائم المالية مع المبادئ المحاسبية</a:t>
            </a:r>
            <a:r>
              <a:rPr lang="en-US" dirty="0" smtClean="0">
                <a:latin typeface="Calibri"/>
                <a:ea typeface="Times New Roman"/>
                <a:cs typeface="Arial"/>
              </a:rPr>
              <a:t>:</a:t>
            </a:r>
            <a:r>
              <a:rPr lang="en-US" dirty="0" smtClean="0">
                <a:latin typeface="Arial"/>
                <a:ea typeface="Times New Roman"/>
                <a:cs typeface="Arial"/>
              </a:rPr>
              <a:t> </a:t>
            </a:r>
            <a:r>
              <a:rPr lang="ar-SA" sz="2400" dirty="0" smtClean="0">
                <a:latin typeface="Calibri"/>
                <a:ea typeface="Times New Roman"/>
                <a:cs typeface="Traditional Arabic"/>
              </a:rPr>
              <a:t>ما إذا كانت القوائم المالية تمّ إعدادها حسب مبادئ المحاسبة المقبولة عموما.</a:t>
            </a:r>
            <a:endParaRPr lang="fr-FR" dirty="0" smtClean="0">
              <a:latin typeface="Calibri"/>
              <a:ea typeface="Times New Roman"/>
              <a:cs typeface="Arial"/>
            </a:endParaRPr>
          </a:p>
          <a:p>
            <a:pPr marL="342900" lvl="0" indent="-342900" algn="just" rtl="1">
              <a:lnSpc>
                <a:spcPct val="150000"/>
              </a:lnSpc>
              <a:spcAft>
                <a:spcPts val="1000"/>
              </a:spcAft>
              <a:buFont typeface="Wingdings"/>
              <a:buChar char=""/>
            </a:pPr>
            <a:r>
              <a:rPr lang="ar-SA" dirty="0" smtClean="0">
                <a:latin typeface="Calibri"/>
                <a:ea typeface="Times New Roman"/>
                <a:cs typeface="Arial"/>
              </a:rPr>
              <a:t>معيار </a:t>
            </a:r>
            <a:r>
              <a:rPr lang="ar-SA" dirty="0">
                <a:latin typeface="Calibri"/>
                <a:ea typeface="Times New Roman"/>
                <a:cs typeface="Arial"/>
              </a:rPr>
              <a:t>الثبات في تطبيق المبادئ المحاسبية: </a:t>
            </a:r>
            <a:r>
              <a:rPr lang="ar-SA" sz="2400" dirty="0">
                <a:latin typeface="Calibri"/>
                <a:ea typeface="Times New Roman"/>
                <a:cs typeface="Traditional Arabic"/>
              </a:rPr>
              <a:t>أن يوضح التقرير مدى ثبات تطبيق المبادئ المحاسبية بين الفترة الحالية و الفترة السابقة.</a:t>
            </a:r>
            <a:endParaRPr lang="fr-FR" dirty="0">
              <a:latin typeface="Calibri"/>
              <a:ea typeface="Times New Roman"/>
              <a:cs typeface="Arial"/>
            </a:endParaRPr>
          </a:p>
          <a:p>
            <a:pPr marL="342900" lvl="0" indent="-342900" algn="just" rtl="1">
              <a:lnSpc>
                <a:spcPct val="150000"/>
              </a:lnSpc>
              <a:spcAft>
                <a:spcPts val="1000"/>
              </a:spcAft>
              <a:buFont typeface="Wingdings"/>
              <a:buChar char=""/>
            </a:pPr>
            <a:r>
              <a:rPr lang="ar-SA" dirty="0">
                <a:latin typeface="Calibri"/>
                <a:ea typeface="Times New Roman"/>
                <a:cs typeface="Arial"/>
              </a:rPr>
              <a:t>معيار ملائمة الافصاح في القوائم المالية</a:t>
            </a:r>
            <a:r>
              <a:rPr lang="en-US" dirty="0">
                <a:latin typeface="Calibri"/>
                <a:ea typeface="Times New Roman"/>
                <a:cs typeface="Arial"/>
              </a:rPr>
              <a:t>:</a:t>
            </a:r>
            <a:r>
              <a:rPr lang="ar-SA" sz="2400" dirty="0">
                <a:latin typeface="Calibri"/>
                <a:ea typeface="Times New Roman"/>
                <a:cs typeface="Traditional Arabic"/>
              </a:rPr>
              <a:t>أن يذكر التقرير أنّ الافصاح مناسب في القوائم المالية وبدرجة مناسبة.</a:t>
            </a:r>
            <a:endParaRPr lang="fr-FR" dirty="0">
              <a:latin typeface="Calibri"/>
              <a:ea typeface="Times New Roman"/>
              <a:cs typeface="Arial"/>
            </a:endParaRPr>
          </a:p>
          <a:p>
            <a:pPr marL="342900" lvl="0" indent="-342900" algn="just" rtl="1">
              <a:lnSpc>
                <a:spcPct val="150000"/>
              </a:lnSpc>
              <a:spcAft>
                <a:spcPts val="1000"/>
              </a:spcAft>
              <a:buFont typeface="Wingdings"/>
              <a:buChar char=""/>
            </a:pPr>
            <a:r>
              <a:rPr lang="ar-SA" dirty="0">
                <a:latin typeface="Calibri"/>
                <a:ea typeface="Times New Roman"/>
                <a:cs typeface="Arial"/>
              </a:rPr>
              <a:t>معيار إبداء الرأي: </a:t>
            </a:r>
            <a:r>
              <a:rPr lang="ar-SA" sz="2400" dirty="0">
                <a:latin typeface="Calibri"/>
                <a:ea typeface="Times New Roman"/>
                <a:cs typeface="Traditional Arabic"/>
              </a:rPr>
              <a:t>أن يبدي رأيه بشكل عام أو التصريح بأنه لا يمكن التعبير عن رأيه، وفي هده الحالة يجب أن يوضّح أسباب ذلك.</a:t>
            </a:r>
            <a:endParaRPr lang="fr-FR" dirty="0">
              <a:latin typeface="Calibri"/>
              <a:ea typeface="Times New Roman"/>
              <a:cs typeface="Arial"/>
            </a:endParaRPr>
          </a:p>
          <a:p>
            <a:pPr algn="r" rtl="1">
              <a:spcAft>
                <a:spcPts val="0"/>
              </a:spcAft>
            </a:pPr>
            <a:r>
              <a:rPr lang="fr-FR" sz="2800" dirty="0" smtClean="0">
                <a:latin typeface="Arial"/>
                <a:ea typeface="Times New Roman"/>
                <a:cs typeface="Arial"/>
              </a:rPr>
              <a:t> </a:t>
            </a:r>
            <a:endParaRPr lang="fr-FR" sz="3200" dirty="0">
              <a:effectLst/>
              <a:latin typeface="Calibri"/>
              <a:ea typeface="Times New Roman"/>
              <a:cs typeface="Arial"/>
            </a:endParaRPr>
          </a:p>
        </p:txBody>
      </p:sp>
    </p:spTree>
    <p:extLst>
      <p:ext uri="{BB962C8B-B14F-4D97-AF65-F5344CB8AC3E}">
        <p14:creationId xmlns:p14="http://schemas.microsoft.com/office/powerpoint/2010/main" val="3739413588"/>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Espace réservé du pied de page 3"/>
          <p:cNvSpPr>
            <a:spLocks noGrp="1"/>
          </p:cNvSpPr>
          <p:nvPr>
            <p:ph type="ftr"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b="1">
                <a:solidFill>
                  <a:schemeClr val="tx1"/>
                </a:solidFill>
                <a:latin typeface="Verdana" pitchFamily="34" charset="0"/>
              </a:defRPr>
            </a:lvl1pPr>
            <a:lvl2pPr marL="742950" indent="-285750">
              <a:defRPr sz="2100">
                <a:solidFill>
                  <a:schemeClr val="tx1"/>
                </a:solidFill>
                <a:latin typeface="Arial" charset="0"/>
              </a:defRPr>
            </a:lvl2pPr>
            <a:lvl3pPr marL="1143000" indent="-228600">
              <a:defRPr sz="2100">
                <a:solidFill>
                  <a:schemeClr val="tx1"/>
                </a:solidFill>
                <a:latin typeface="Arial" charset="0"/>
              </a:defRPr>
            </a:lvl3pPr>
            <a:lvl4pPr marL="1600200" indent="-228600">
              <a:defRPr sz="2100">
                <a:solidFill>
                  <a:schemeClr val="tx1"/>
                </a:solidFill>
                <a:latin typeface="Arial" charset="0"/>
              </a:defRPr>
            </a:lvl4pPr>
            <a:lvl5pPr marL="2057400" indent="-228600">
              <a:defRPr sz="2100">
                <a:solidFill>
                  <a:schemeClr val="tx1"/>
                </a:solidFill>
                <a:latin typeface="Arial" charset="0"/>
              </a:defRPr>
            </a:lvl5pPr>
            <a:lvl6pPr marL="2514600" indent="-228600" eaLnBrk="0" hangingPunct="0">
              <a:defRPr sz="2100">
                <a:solidFill>
                  <a:schemeClr val="tx1"/>
                </a:solidFill>
                <a:latin typeface="Arial" charset="0"/>
              </a:defRPr>
            </a:lvl6pPr>
            <a:lvl7pPr marL="2971800" indent="-228600" eaLnBrk="0" hangingPunct="0">
              <a:defRPr sz="2100">
                <a:solidFill>
                  <a:schemeClr val="tx1"/>
                </a:solidFill>
                <a:latin typeface="Arial" charset="0"/>
              </a:defRPr>
            </a:lvl7pPr>
            <a:lvl8pPr marL="3429000" indent="-228600" eaLnBrk="0" hangingPunct="0">
              <a:defRPr sz="2100">
                <a:solidFill>
                  <a:schemeClr val="tx1"/>
                </a:solidFill>
                <a:latin typeface="Arial" charset="0"/>
              </a:defRPr>
            </a:lvl8pPr>
            <a:lvl9pPr marL="3886200" indent="-228600" eaLnBrk="0" hangingPunct="0">
              <a:defRPr sz="2100">
                <a:solidFill>
                  <a:schemeClr val="tx1"/>
                </a:solidFill>
                <a:latin typeface="Arial" charset="0"/>
              </a:defRPr>
            </a:lvl9pPr>
          </a:lstStyle>
          <a:p>
            <a:fld id="{133623D7-CD4D-4C9B-8704-0AE7AB0E9935}" type="slidenum">
              <a:rPr lang="en-US" altLang="ar-DZ" sz="1300" smtClean="0">
                <a:solidFill>
                  <a:srgbClr val="000066"/>
                </a:solidFill>
              </a:rPr>
              <a:pPr/>
              <a:t>9</a:t>
            </a:fld>
            <a:endParaRPr lang="en-US" altLang="ar-DZ" sz="1300" smtClean="0">
              <a:solidFill>
                <a:srgbClr val="000066"/>
              </a:solidFill>
            </a:endParaRPr>
          </a:p>
        </p:txBody>
      </p:sp>
      <p:sp>
        <p:nvSpPr>
          <p:cNvPr id="3" name="Rectangle 2"/>
          <p:cNvSpPr/>
          <p:nvPr/>
        </p:nvSpPr>
        <p:spPr>
          <a:xfrm>
            <a:off x="408287" y="980728"/>
            <a:ext cx="8424936" cy="5693866"/>
          </a:xfrm>
          <a:prstGeom prst="rect">
            <a:avLst/>
          </a:prstGeom>
        </p:spPr>
        <p:txBody>
          <a:bodyPr wrap="square">
            <a:spAutoFit/>
          </a:bodyPr>
          <a:lstStyle/>
          <a:p>
            <a:pPr algn="r" rtl="1"/>
            <a:r>
              <a:rPr lang="ar-DZ" sz="2800" dirty="0">
                <a:solidFill>
                  <a:srgbClr val="000066"/>
                </a:solidFill>
                <a:latin typeface="Traditional Arabic" pitchFamily="18" charset="-78"/>
                <a:cs typeface="Traditional Arabic" pitchFamily="18" charset="-78"/>
              </a:rPr>
              <a:t> حـتى يـتمكن المراجـع الخـارجي مـن تحقيـق أهدافـه عليـه إتبـاع مجموعة من المراحـل ضـرورية ومتكاملـة، وكـل مرحلة تتكون من مجموعة من الخطوات المترابطة والمتسلسلة، والتي يجـب إتباعهـا بحسـب تسلسـلها حـتى يـتم الانتقال من مرحلة إلى أخرى .</a:t>
            </a:r>
          </a:p>
          <a:p>
            <a:pPr algn="r" rtl="1"/>
            <a:r>
              <a:rPr lang="fr-FR" sz="2800" dirty="0" smtClean="0">
                <a:solidFill>
                  <a:srgbClr val="000066"/>
                </a:solidFill>
                <a:latin typeface="Traditional Arabic" pitchFamily="18" charset="-78"/>
                <a:cs typeface="Traditional Arabic" pitchFamily="18" charset="-78"/>
              </a:rPr>
              <a:t>- </a:t>
            </a:r>
            <a:r>
              <a:rPr lang="ar-DZ" sz="2800" dirty="0" smtClean="0">
                <a:solidFill>
                  <a:srgbClr val="000066"/>
                </a:solidFill>
                <a:latin typeface="Traditional Arabic" pitchFamily="18" charset="-78"/>
                <a:cs typeface="Traditional Arabic" pitchFamily="18" charset="-78"/>
              </a:rPr>
              <a:t>ا</a:t>
            </a:r>
            <a:r>
              <a:rPr lang="ar-DZ" sz="2800" b="1" dirty="0" smtClean="0">
                <a:solidFill>
                  <a:srgbClr val="000066"/>
                </a:solidFill>
                <a:latin typeface="Traditional Arabic" pitchFamily="18" charset="-78"/>
                <a:cs typeface="Traditional Arabic" pitchFamily="18" charset="-78"/>
              </a:rPr>
              <a:t>لحصول </a:t>
            </a:r>
            <a:r>
              <a:rPr lang="ar-DZ" sz="2800" b="1" dirty="0">
                <a:solidFill>
                  <a:srgbClr val="000066"/>
                </a:solidFill>
                <a:latin typeface="Traditional Arabic" pitchFamily="18" charset="-78"/>
                <a:cs typeface="Traditional Arabic" pitchFamily="18" charset="-78"/>
              </a:rPr>
              <a:t>على معرفة تمهيدية عامة حول المؤسسة </a:t>
            </a:r>
            <a:r>
              <a:rPr lang="ar-DZ" sz="2800" dirty="0">
                <a:solidFill>
                  <a:srgbClr val="000066"/>
                </a:solidFill>
                <a:latin typeface="Traditional Arabic" pitchFamily="18" charset="-78"/>
                <a:cs typeface="Traditional Arabic" pitchFamily="18" charset="-78"/>
              </a:rPr>
              <a:t>: يبدأ المراجع من خلال اعداد خطة مراجعة و تكون حسب حجم و طبيعة و نشاط البنك، وتتمثل هذه الخطوات التمهيدية فيما يلي:</a:t>
            </a:r>
          </a:p>
          <a:p>
            <a:pPr algn="r" rtl="1"/>
            <a:r>
              <a:rPr lang="fr-FR" sz="2800" dirty="0" smtClean="0">
                <a:solidFill>
                  <a:srgbClr val="000066"/>
                </a:solidFill>
                <a:latin typeface="Traditional Arabic" pitchFamily="18" charset="-78"/>
                <a:cs typeface="Traditional Arabic" pitchFamily="18" charset="-78"/>
              </a:rPr>
              <a:t>-  </a:t>
            </a:r>
            <a:r>
              <a:rPr lang="ar-DZ" sz="2800" dirty="0" smtClean="0">
                <a:solidFill>
                  <a:srgbClr val="000066"/>
                </a:solidFill>
                <a:latin typeface="Traditional Arabic" pitchFamily="18" charset="-78"/>
                <a:cs typeface="Traditional Arabic" pitchFamily="18" charset="-78"/>
              </a:rPr>
              <a:t>الحصول </a:t>
            </a:r>
            <a:r>
              <a:rPr lang="ar-DZ" sz="2800" dirty="0">
                <a:solidFill>
                  <a:srgbClr val="000066"/>
                </a:solidFill>
                <a:latin typeface="Traditional Arabic" pitchFamily="18" charset="-78"/>
                <a:cs typeface="Traditional Arabic" pitchFamily="18" charset="-78"/>
              </a:rPr>
              <a:t>على معلومات حول البنك من خلال القيام بزيارات استطلاعية، للتعرف على العاملين فيه ومدى مسؤولية كل منهم ومؤهلاته.</a:t>
            </a:r>
          </a:p>
          <a:p>
            <a:pPr marL="457200" indent="-457200" algn="r" rtl="1">
              <a:buFontTx/>
              <a:buChar char="-"/>
            </a:pPr>
            <a:r>
              <a:rPr lang="ar-DZ" sz="2800" dirty="0" smtClean="0">
                <a:solidFill>
                  <a:srgbClr val="000066"/>
                </a:solidFill>
                <a:latin typeface="Traditional Arabic" pitchFamily="18" charset="-78"/>
                <a:cs typeface="Traditional Arabic" pitchFamily="18" charset="-78"/>
              </a:rPr>
              <a:t>فحص </a:t>
            </a:r>
            <a:r>
              <a:rPr lang="ar-DZ" sz="2800" dirty="0">
                <a:solidFill>
                  <a:srgbClr val="000066"/>
                </a:solidFill>
                <a:latin typeface="Traditional Arabic" pitchFamily="18" charset="-78"/>
                <a:cs typeface="Traditional Arabic" pitchFamily="18" charset="-78"/>
              </a:rPr>
              <a:t>النظام المحاسبي </a:t>
            </a:r>
            <a:r>
              <a:rPr lang="ar-DZ" sz="2800" dirty="0" smtClean="0">
                <a:solidFill>
                  <a:srgbClr val="000066"/>
                </a:solidFill>
                <a:latin typeface="Traditional Arabic" pitchFamily="18" charset="-78"/>
                <a:cs typeface="Traditional Arabic" pitchFamily="18" charset="-78"/>
              </a:rPr>
              <a:t>للبنك.</a:t>
            </a:r>
            <a:endParaRPr lang="fr-FR" sz="2800" dirty="0" smtClean="0">
              <a:solidFill>
                <a:srgbClr val="000066"/>
              </a:solidFill>
              <a:latin typeface="Traditional Arabic" pitchFamily="18" charset="-78"/>
              <a:cs typeface="Traditional Arabic" pitchFamily="18" charset="-78"/>
            </a:endParaRPr>
          </a:p>
          <a:p>
            <a:pPr marL="457200" indent="-457200" algn="r" rtl="1">
              <a:buFontTx/>
              <a:buChar char="-"/>
            </a:pPr>
            <a:r>
              <a:rPr lang="ar-DZ" sz="2800" dirty="0" smtClean="0">
                <a:solidFill>
                  <a:srgbClr val="000066"/>
                </a:solidFill>
                <a:latin typeface="Traditional Arabic" pitchFamily="18" charset="-78"/>
                <a:cs typeface="Traditional Arabic" pitchFamily="18" charset="-78"/>
              </a:rPr>
              <a:t>فحص </a:t>
            </a:r>
            <a:r>
              <a:rPr lang="ar-DZ" sz="2800" dirty="0">
                <a:solidFill>
                  <a:srgbClr val="000066"/>
                </a:solidFill>
                <a:latin typeface="Traditional Arabic" pitchFamily="18" charset="-78"/>
                <a:cs typeface="Traditional Arabic" pitchFamily="18" charset="-78"/>
              </a:rPr>
              <a:t>مراكز البنك من الناحية </a:t>
            </a:r>
            <a:r>
              <a:rPr lang="ar-DZ" sz="2800" dirty="0" smtClean="0">
                <a:solidFill>
                  <a:srgbClr val="000066"/>
                </a:solidFill>
                <a:latin typeface="Traditional Arabic" pitchFamily="18" charset="-78"/>
                <a:cs typeface="Traditional Arabic" pitchFamily="18" charset="-78"/>
              </a:rPr>
              <a:t>الضريبية.</a:t>
            </a:r>
            <a:endParaRPr lang="fr-FR" sz="2800" dirty="0" smtClean="0">
              <a:solidFill>
                <a:srgbClr val="000066"/>
              </a:solidFill>
              <a:latin typeface="Traditional Arabic" pitchFamily="18" charset="-78"/>
              <a:cs typeface="Traditional Arabic" pitchFamily="18" charset="-78"/>
            </a:endParaRPr>
          </a:p>
          <a:p>
            <a:pPr marL="457200" indent="-457200" algn="r" rtl="1">
              <a:buFontTx/>
              <a:buChar char="-"/>
            </a:pPr>
            <a:r>
              <a:rPr lang="ar-DZ" sz="2800" dirty="0" smtClean="0">
                <a:solidFill>
                  <a:srgbClr val="000066"/>
                </a:solidFill>
                <a:latin typeface="Traditional Arabic" pitchFamily="18" charset="-78"/>
                <a:cs typeface="Traditional Arabic" pitchFamily="18" charset="-78"/>
              </a:rPr>
              <a:t>يسطر </a:t>
            </a:r>
            <a:r>
              <a:rPr lang="ar-DZ" sz="2800" dirty="0">
                <a:solidFill>
                  <a:srgbClr val="000066"/>
                </a:solidFill>
                <a:latin typeface="Traditional Arabic" pitchFamily="18" charset="-78"/>
                <a:cs typeface="Traditional Arabic" pitchFamily="18" charset="-78"/>
              </a:rPr>
              <a:t>الخطوط العريضة التي سوف يعتمدها في مراجعته، كالقيام بتقييم أولي لنظام الرقابة </a:t>
            </a:r>
            <a:r>
              <a:rPr lang="ar-DZ" sz="2800" dirty="0" smtClean="0">
                <a:solidFill>
                  <a:srgbClr val="000066"/>
                </a:solidFill>
                <a:latin typeface="Traditional Arabic" pitchFamily="18" charset="-78"/>
                <a:cs typeface="Traditional Arabic" pitchFamily="18" charset="-78"/>
              </a:rPr>
              <a:t>الداخلية.</a:t>
            </a:r>
            <a:endParaRPr lang="fr-FR" sz="2800" dirty="0" smtClean="0">
              <a:solidFill>
                <a:srgbClr val="000066"/>
              </a:solidFill>
              <a:latin typeface="Traditional Arabic" pitchFamily="18" charset="-78"/>
              <a:cs typeface="Traditional Arabic" pitchFamily="18" charset="-78"/>
            </a:endParaRPr>
          </a:p>
          <a:p>
            <a:pPr marL="457200" indent="-457200" algn="r" rtl="1">
              <a:buFontTx/>
              <a:buChar char="-"/>
            </a:pPr>
            <a:r>
              <a:rPr lang="ar-DZ" sz="2800" dirty="0" smtClean="0">
                <a:solidFill>
                  <a:srgbClr val="000066"/>
                </a:solidFill>
                <a:latin typeface="Traditional Arabic" pitchFamily="18" charset="-78"/>
                <a:cs typeface="Traditional Arabic" pitchFamily="18" charset="-78"/>
              </a:rPr>
              <a:t>يفتح </a:t>
            </a:r>
            <a:r>
              <a:rPr lang="ar-DZ" sz="2800" dirty="0">
                <a:solidFill>
                  <a:srgbClr val="000066"/>
                </a:solidFill>
                <a:latin typeface="Traditional Arabic" pitchFamily="18" charset="-78"/>
                <a:cs typeface="Traditional Arabic" pitchFamily="18" charset="-78"/>
              </a:rPr>
              <a:t>ملف دائم و دوري للبنك</a:t>
            </a:r>
          </a:p>
        </p:txBody>
      </p:sp>
      <p:sp>
        <p:nvSpPr>
          <p:cNvPr id="5" name="Titre 1"/>
          <p:cNvSpPr>
            <a:spLocks noGrp="1"/>
          </p:cNvSpPr>
          <p:nvPr>
            <p:ph type="title"/>
          </p:nvPr>
        </p:nvSpPr>
        <p:spPr>
          <a:xfrm>
            <a:off x="1055105" y="188640"/>
            <a:ext cx="7392987" cy="779586"/>
          </a:xfrm>
          <a:solidFill>
            <a:schemeClr val="bg1"/>
          </a:solidFill>
        </p:spPr>
        <p:txBody>
          <a:bodyPr/>
          <a:lstStyle/>
          <a:p>
            <a:pPr rtl="1" eaLnBrk="1" hangingPunct="1"/>
            <a:r>
              <a:rPr lang="ar-DZ" sz="2000" dirty="0" smtClean="0"/>
              <a:t/>
            </a:r>
            <a:br>
              <a:rPr lang="ar-DZ" sz="2000" dirty="0" smtClean="0"/>
            </a:br>
            <a:r>
              <a:rPr lang="ar-DZ" sz="2400" dirty="0" smtClean="0"/>
              <a:t/>
            </a:r>
            <a:br>
              <a:rPr lang="ar-DZ" sz="2400" dirty="0" smtClean="0"/>
            </a:br>
            <a:r>
              <a:rPr lang="ar-DZ" sz="4000" dirty="0">
                <a:solidFill>
                  <a:schemeClr val="tx1">
                    <a:lumMod val="60000"/>
                    <a:lumOff val="40000"/>
                  </a:schemeClr>
                </a:solidFill>
                <a:latin typeface="Traditional Arabic" pitchFamily="18" charset="-78"/>
                <a:cs typeface="Traditional Arabic" pitchFamily="18" charset="-78"/>
              </a:rPr>
              <a:t>منهجية عمل المراجع </a:t>
            </a:r>
            <a:r>
              <a:rPr lang="ar-DZ" sz="4000" dirty="0" smtClean="0">
                <a:solidFill>
                  <a:schemeClr val="tx1">
                    <a:lumMod val="60000"/>
                    <a:lumOff val="40000"/>
                  </a:schemeClr>
                </a:solidFill>
                <a:latin typeface="Traditional Arabic" pitchFamily="18" charset="-78"/>
                <a:cs typeface="Traditional Arabic" pitchFamily="18" charset="-78"/>
              </a:rPr>
              <a:t>الخارجي</a:t>
            </a:r>
            <a:r>
              <a:rPr lang="ar-DZ" sz="2400" dirty="0" smtClean="0"/>
              <a:t/>
            </a:r>
            <a:br>
              <a:rPr lang="ar-DZ" sz="2400" dirty="0" smtClean="0"/>
            </a:br>
            <a:r>
              <a:rPr lang="fr-FR" sz="2400" kern="1200" dirty="0" smtClean="0">
                <a:solidFill>
                  <a:schemeClr val="tx1"/>
                </a:solidFill>
                <a:latin typeface="Arial" charset="0"/>
                <a:ea typeface="+mn-ea"/>
                <a:cs typeface="Arial" charset="0"/>
              </a:rPr>
              <a:t/>
            </a:r>
            <a:br>
              <a:rPr lang="fr-FR" sz="2400" kern="1200" dirty="0" smtClean="0">
                <a:solidFill>
                  <a:schemeClr val="tx1"/>
                </a:solidFill>
                <a:latin typeface="Arial" charset="0"/>
                <a:ea typeface="+mn-ea"/>
                <a:cs typeface="Arial" charset="0"/>
              </a:rPr>
            </a:br>
            <a:endParaRPr lang="fr-FR" sz="2800" kern="1200" dirty="0">
              <a:solidFill>
                <a:schemeClr val="tx1"/>
              </a:solidFill>
              <a:latin typeface="Arial" charset="0"/>
              <a:ea typeface="+mn-ea"/>
              <a:cs typeface="Arial" charset="0"/>
            </a:endParaRPr>
          </a:p>
        </p:txBody>
      </p:sp>
    </p:spTree>
    <p:extLst>
      <p:ext uri="{BB962C8B-B14F-4D97-AF65-F5344CB8AC3E}">
        <p14:creationId xmlns:p14="http://schemas.microsoft.com/office/powerpoint/2010/main" val="3084531568"/>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F030TGp">
  <a:themeElements>
    <a:clrScheme name="1_021TGp_bizmedical_light 3">
      <a:dk1>
        <a:srgbClr val="000066"/>
      </a:dk1>
      <a:lt1>
        <a:srgbClr val="FFFFFF"/>
      </a:lt1>
      <a:dk2>
        <a:srgbClr val="1C74CC"/>
      </a:dk2>
      <a:lt2>
        <a:srgbClr val="B2B2B2"/>
      </a:lt2>
      <a:accent1>
        <a:srgbClr val="A2CCFA"/>
      </a:accent1>
      <a:accent2>
        <a:srgbClr val="E26052"/>
      </a:accent2>
      <a:accent3>
        <a:srgbClr val="FFFFFF"/>
      </a:accent3>
      <a:accent4>
        <a:srgbClr val="000056"/>
      </a:accent4>
      <a:accent5>
        <a:srgbClr val="CEE2FC"/>
      </a:accent5>
      <a:accent6>
        <a:srgbClr val="CD5649"/>
      </a:accent6>
      <a:hlink>
        <a:srgbClr val="3FA3DB"/>
      </a:hlink>
      <a:folHlink>
        <a:srgbClr val="2C98A0"/>
      </a:folHlink>
    </a:clrScheme>
    <a:fontScheme name="1_021TGp_bizmedical_light">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40" tIns="45720" rIns="91440" bIns="45720" numCol="1" rtlCol="0"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sz="1800" b="0" i="0" u="none" strike="noStrike" cap="none" normalizeH="0" baseline="0" smtClean="0">
            <a:ln>
              <a:noFill/>
            </a:ln>
            <a:solidFill>
              <a:schemeClr val="tx1"/>
            </a:solidFill>
            <a:effectLst/>
            <a:latin typeface="Arial" pitchFamily="34" charset="0"/>
          </a:defRPr>
        </a:defPPr>
      </a:lstStyle>
      <a:style>
        <a:lnRef idx="2">
          <a:schemeClr val="accent2"/>
        </a:lnRef>
        <a:fillRef idx="1">
          <a:schemeClr val="lt1"/>
        </a:fillRef>
        <a:effectRef idx="0">
          <a:schemeClr val="accent2"/>
        </a:effectRef>
        <a:fontRef idx="minor">
          <a:schemeClr val="dk1"/>
        </a:fontRef>
      </a:style>
    </a:spDef>
    <a:lnDef>
      <a:spPr bwMode="auto">
        <a:ln>
          <a:headEnd type="none" w="med" len="med"/>
          <a:tailEnd type="arrow"/>
        </a:ln>
      </a:spPr>
      <a:bodyPr/>
      <a:lstStyle/>
      <a:style>
        <a:lnRef idx="1">
          <a:schemeClr val="dk1"/>
        </a:lnRef>
        <a:fillRef idx="0">
          <a:schemeClr val="dk1"/>
        </a:fillRef>
        <a:effectRef idx="0">
          <a:schemeClr val="dk1"/>
        </a:effectRef>
        <a:fontRef idx="minor">
          <a:schemeClr val="tx1"/>
        </a:fontRef>
      </a:style>
    </a:lnDef>
  </a:objectDefaults>
  <a:extraClrSchemeLst>
    <a:extraClrScheme>
      <a:clrScheme name="1_021TGp_bizmedical_light 1">
        <a:dk1>
          <a:srgbClr val="000066"/>
        </a:dk1>
        <a:lt1>
          <a:srgbClr val="FFFFFF"/>
        </a:lt1>
        <a:dk2>
          <a:srgbClr val="1EA491"/>
        </a:dk2>
        <a:lt2>
          <a:srgbClr val="B2B2B2"/>
        </a:lt2>
        <a:accent1>
          <a:srgbClr val="A3D5A8"/>
        </a:accent1>
        <a:accent2>
          <a:srgbClr val="99CC00"/>
        </a:accent2>
        <a:accent3>
          <a:srgbClr val="FFFFFF"/>
        </a:accent3>
        <a:accent4>
          <a:srgbClr val="000056"/>
        </a:accent4>
        <a:accent5>
          <a:srgbClr val="CEE7D1"/>
        </a:accent5>
        <a:accent6>
          <a:srgbClr val="8AB900"/>
        </a:accent6>
        <a:hlink>
          <a:srgbClr val="6CAE87"/>
        </a:hlink>
        <a:folHlink>
          <a:srgbClr val="386B21"/>
        </a:folHlink>
      </a:clrScheme>
      <a:clrMap bg1="lt1" tx1="dk1" bg2="lt2" tx2="dk2" accent1="accent1" accent2="accent2" accent3="accent3" accent4="accent4" accent5="accent5" accent6="accent6" hlink="hlink" folHlink="folHlink"/>
    </a:extraClrScheme>
    <a:extraClrScheme>
      <a:clrScheme name="1_021TGp_bizmedical_light 2">
        <a:dk1>
          <a:srgbClr val="000066"/>
        </a:dk1>
        <a:lt1>
          <a:srgbClr val="FFFFFF"/>
        </a:lt1>
        <a:dk2>
          <a:srgbClr val="1074A6"/>
        </a:dk2>
        <a:lt2>
          <a:srgbClr val="B2B2B2"/>
        </a:lt2>
        <a:accent1>
          <a:srgbClr val="96DAF2"/>
        </a:accent1>
        <a:accent2>
          <a:srgbClr val="D98E5B"/>
        </a:accent2>
        <a:accent3>
          <a:srgbClr val="FFFFFF"/>
        </a:accent3>
        <a:accent4>
          <a:srgbClr val="000056"/>
        </a:accent4>
        <a:accent5>
          <a:srgbClr val="C9EAF7"/>
        </a:accent5>
        <a:accent6>
          <a:srgbClr val="C48052"/>
        </a:accent6>
        <a:hlink>
          <a:srgbClr val="6847D3"/>
        </a:hlink>
        <a:folHlink>
          <a:srgbClr val="00CC99"/>
        </a:folHlink>
      </a:clrScheme>
      <a:clrMap bg1="lt1" tx1="dk1" bg2="lt2" tx2="dk2" accent1="accent1" accent2="accent2" accent3="accent3" accent4="accent4" accent5="accent5" accent6="accent6" hlink="hlink" folHlink="folHlink"/>
    </a:extraClrScheme>
    <a:extraClrScheme>
      <a:clrScheme name="1_021TGp_bizmedical_light 3">
        <a:dk1>
          <a:srgbClr val="000066"/>
        </a:dk1>
        <a:lt1>
          <a:srgbClr val="FFFFFF"/>
        </a:lt1>
        <a:dk2>
          <a:srgbClr val="1C74CC"/>
        </a:dk2>
        <a:lt2>
          <a:srgbClr val="B2B2B2"/>
        </a:lt2>
        <a:accent1>
          <a:srgbClr val="A2CCFA"/>
        </a:accent1>
        <a:accent2>
          <a:srgbClr val="E26052"/>
        </a:accent2>
        <a:accent3>
          <a:srgbClr val="FFFFFF"/>
        </a:accent3>
        <a:accent4>
          <a:srgbClr val="000056"/>
        </a:accent4>
        <a:accent5>
          <a:srgbClr val="CEE2FC"/>
        </a:accent5>
        <a:accent6>
          <a:srgbClr val="CD5649"/>
        </a:accent6>
        <a:hlink>
          <a:srgbClr val="3FA3DB"/>
        </a:hlink>
        <a:folHlink>
          <a:srgbClr val="2C98A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db2004c019l">
  <a:themeElements>
    <a:clrScheme name="sample 3">
      <a:dk1>
        <a:srgbClr val="000066"/>
      </a:dk1>
      <a:lt1>
        <a:srgbClr val="FFFFFF"/>
      </a:lt1>
      <a:dk2>
        <a:srgbClr val="58A252"/>
      </a:dk2>
      <a:lt2>
        <a:srgbClr val="B2B2B2"/>
      </a:lt2>
      <a:accent1>
        <a:srgbClr val="0066FF"/>
      </a:accent1>
      <a:accent2>
        <a:srgbClr val="2C95A0"/>
      </a:accent2>
      <a:accent3>
        <a:srgbClr val="FFFFFF"/>
      </a:accent3>
      <a:accent4>
        <a:srgbClr val="000056"/>
      </a:accent4>
      <a:accent5>
        <a:srgbClr val="AAB8FF"/>
      </a:accent5>
      <a:accent6>
        <a:srgbClr val="278791"/>
      </a:accent6>
      <a:hlink>
        <a:srgbClr val="35BBE5"/>
      </a:hlink>
      <a:folHlink>
        <a:srgbClr val="872ECA"/>
      </a:folHlink>
    </a:clrScheme>
    <a:fontScheme name="sample">
      <a:majorFont>
        <a:latin typeface="Arial"/>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57263" rtl="0" eaLnBrk="1" fontAlgn="base" latinLnBrk="0" hangingPunct="1">
          <a:lnSpc>
            <a:spcPct val="100000"/>
          </a:lnSpc>
          <a:spcBef>
            <a:spcPct val="0"/>
          </a:spcBef>
          <a:spcAft>
            <a:spcPct val="0"/>
          </a:spcAft>
          <a:buClrTx/>
          <a:buSzTx/>
          <a:buFontTx/>
          <a:buNone/>
          <a:tabLst/>
          <a:defRPr kumimoji="0" lang="en-US" sz="19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57263" rtl="0" eaLnBrk="1" fontAlgn="base" latinLnBrk="0" hangingPunct="1">
          <a:lnSpc>
            <a:spcPct val="100000"/>
          </a:lnSpc>
          <a:spcBef>
            <a:spcPct val="0"/>
          </a:spcBef>
          <a:spcAft>
            <a:spcPct val="0"/>
          </a:spcAft>
          <a:buClrTx/>
          <a:buSzTx/>
          <a:buFontTx/>
          <a:buNone/>
          <a:tabLst/>
          <a:defRPr kumimoji="0" lang="en-US" sz="1900" b="0" i="0" u="none" strike="noStrike" cap="none" normalizeH="0" baseline="0" smtClean="0">
            <a:ln>
              <a:noFill/>
            </a:ln>
            <a:solidFill>
              <a:schemeClr val="tx1"/>
            </a:solidFill>
            <a:effectLst/>
            <a:latin typeface="Arial" charset="0"/>
          </a:defRPr>
        </a:defPPr>
      </a:lstStyle>
    </a:lnDef>
  </a:objectDefaults>
  <a:extraClrSchemeLst>
    <a:extraClrScheme>
      <a:clrScheme name="sample 1">
        <a:dk1>
          <a:srgbClr val="000066"/>
        </a:dk1>
        <a:lt1>
          <a:srgbClr val="FFFFFF"/>
        </a:lt1>
        <a:dk2>
          <a:srgbClr val="58A252"/>
        </a:dk2>
        <a:lt2>
          <a:srgbClr val="B2B2B2"/>
        </a:lt2>
        <a:accent1>
          <a:srgbClr val="33CCCC"/>
        </a:accent1>
        <a:accent2>
          <a:srgbClr val="0099CC"/>
        </a:accent2>
        <a:accent3>
          <a:srgbClr val="FFFFFF"/>
        </a:accent3>
        <a:accent4>
          <a:srgbClr val="000056"/>
        </a:accent4>
        <a:accent5>
          <a:srgbClr val="ADE2E2"/>
        </a:accent5>
        <a:accent6>
          <a:srgbClr val="008AB9"/>
        </a:accent6>
        <a:hlink>
          <a:srgbClr val="6A9EB0"/>
        </a:hlink>
        <a:folHlink>
          <a:srgbClr val="6666FF"/>
        </a:folHlink>
      </a:clrScheme>
      <a:clrMap bg1="lt1" tx1="dk1" bg2="lt2" tx2="dk2" accent1="accent1" accent2="accent2" accent3="accent3" accent4="accent4" accent5="accent5" accent6="accent6" hlink="hlink" folHlink="folHlink"/>
    </a:extraClrScheme>
    <a:extraClrScheme>
      <a:clrScheme name="sample 2">
        <a:dk1>
          <a:srgbClr val="000066"/>
        </a:dk1>
        <a:lt1>
          <a:srgbClr val="FFFFFF"/>
        </a:lt1>
        <a:dk2>
          <a:srgbClr val="415CB3"/>
        </a:dk2>
        <a:lt2>
          <a:srgbClr val="B2B2B2"/>
        </a:lt2>
        <a:accent1>
          <a:srgbClr val="55AEEB"/>
        </a:accent1>
        <a:accent2>
          <a:srgbClr val="FF9933"/>
        </a:accent2>
        <a:accent3>
          <a:srgbClr val="FFFFFF"/>
        </a:accent3>
        <a:accent4>
          <a:srgbClr val="000056"/>
        </a:accent4>
        <a:accent5>
          <a:srgbClr val="B4D3F3"/>
        </a:accent5>
        <a:accent6>
          <a:srgbClr val="E78A2D"/>
        </a:accent6>
        <a:hlink>
          <a:srgbClr val="4D7AB5"/>
        </a:hlink>
        <a:folHlink>
          <a:srgbClr val="9964A2"/>
        </a:folHlink>
      </a:clrScheme>
      <a:clrMap bg1="lt1" tx1="dk1" bg2="lt2" tx2="dk2" accent1="accent1" accent2="accent2" accent3="accent3" accent4="accent4" accent5="accent5" accent6="accent6" hlink="hlink" folHlink="folHlink"/>
    </a:extraClrScheme>
    <a:extraClrScheme>
      <a:clrScheme name="sample 3">
        <a:dk1>
          <a:srgbClr val="000066"/>
        </a:dk1>
        <a:lt1>
          <a:srgbClr val="FFFFFF"/>
        </a:lt1>
        <a:dk2>
          <a:srgbClr val="58A252"/>
        </a:dk2>
        <a:lt2>
          <a:srgbClr val="B2B2B2"/>
        </a:lt2>
        <a:accent1>
          <a:srgbClr val="0066FF"/>
        </a:accent1>
        <a:accent2>
          <a:srgbClr val="2C95A0"/>
        </a:accent2>
        <a:accent3>
          <a:srgbClr val="FFFFFF"/>
        </a:accent3>
        <a:accent4>
          <a:srgbClr val="000056"/>
        </a:accent4>
        <a:accent5>
          <a:srgbClr val="AAB8FF"/>
        </a:accent5>
        <a:accent6>
          <a:srgbClr val="278791"/>
        </a:accent6>
        <a:hlink>
          <a:srgbClr val="35BBE5"/>
        </a:hlink>
        <a:folHlink>
          <a:srgbClr val="872ECA"/>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30514</TotalTime>
  <Words>1493</Words>
  <Application>Microsoft Office PowerPoint</Application>
  <PresentationFormat>Affichage à l'écran (4:3)</PresentationFormat>
  <Paragraphs>111</Paragraphs>
  <Slides>17</Slides>
  <Notes>17</Notes>
  <HiddenSlides>0</HiddenSlides>
  <MMClips>0</MMClips>
  <ScaleCrop>false</ScaleCrop>
  <HeadingPairs>
    <vt:vector size="4" baseType="variant">
      <vt:variant>
        <vt:lpstr>Thème</vt:lpstr>
      </vt:variant>
      <vt:variant>
        <vt:i4>2</vt:i4>
      </vt:variant>
      <vt:variant>
        <vt:lpstr>Titres des diapositives</vt:lpstr>
      </vt:variant>
      <vt:variant>
        <vt:i4>17</vt:i4>
      </vt:variant>
    </vt:vector>
  </HeadingPairs>
  <TitlesOfParts>
    <vt:vector size="19" baseType="lpstr">
      <vt:lpstr>F030TGp</vt:lpstr>
      <vt:lpstr>cdb2004c019l</vt:lpstr>
      <vt:lpstr>Présentation PowerPoint</vt:lpstr>
      <vt:lpstr>التدقيق الخارجي</vt:lpstr>
      <vt:lpstr>  </vt:lpstr>
      <vt:lpstr>  </vt:lpstr>
      <vt:lpstr>   شروط ممارسة المهنة التي نصت عليها المادة 08 من قانون 10-01:    </vt:lpstr>
      <vt:lpstr>  معايير التدقيق المتعارف عليها  </vt:lpstr>
      <vt:lpstr>  معايير التدقيق المتعارف عليها  </vt:lpstr>
      <vt:lpstr>Présentation PowerPoint</vt:lpstr>
      <vt:lpstr>  منهجية عمل المراجع الخارجي  </vt:lpstr>
      <vt:lpstr>  منهجية عمل المراجع الخارجي  </vt:lpstr>
      <vt:lpstr>  منهجية عمل المراجع الخارجي  </vt:lpstr>
      <vt:lpstr>  منهجية عمل المراجع الخارجي  </vt:lpstr>
      <vt:lpstr>  منهجية عمل المراجع الخارجي  </vt:lpstr>
      <vt:lpstr>  مسؤوليات المراجع الخارجي  </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dc:creator>
  <cp:lastModifiedBy>User</cp:lastModifiedBy>
  <cp:revision>1406</cp:revision>
  <dcterms:created xsi:type="dcterms:W3CDTF">2007-12-28T17:51:28Z</dcterms:created>
  <dcterms:modified xsi:type="dcterms:W3CDTF">2021-12-18T13:55:39Z</dcterms:modified>
</cp:coreProperties>
</file>