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04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204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97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07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205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84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581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61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18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22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09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9A89-D4F1-4805-B2B5-AADF82CFF479}" type="datetimeFigureOut">
              <a:rPr lang="fr-FR" smtClean="0"/>
              <a:t>19/05/2024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BF171-AAB7-4BDB-8E74-03ABB06BCA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08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576064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>CONTENUS DE LA MATIERE</a:t>
            </a:r>
            <a:endParaRPr lang="fr-FR" sz="36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1196752"/>
            <a:ext cx="7632848" cy="4752528"/>
          </a:xfrm>
        </p:spPr>
        <p:txBody>
          <a:bodyPr>
            <a:noAutofit/>
          </a:bodyPr>
          <a:lstStyle/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INTRODUCTION </a:t>
            </a:r>
          </a:p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NUTRITION HYDRIQUE</a:t>
            </a:r>
          </a:p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NUTRITION MINERAL</a:t>
            </a:r>
          </a:p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NUTRITION AZOTEE</a:t>
            </a:r>
          </a:p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NUTITION CARBONEE (Photosynthèse et respiration)</a:t>
            </a:r>
          </a:p>
          <a:p>
            <a:pPr marL="571500" indent="-571500" algn="l">
              <a:lnSpc>
                <a:spcPct val="170000"/>
              </a:lnSpc>
              <a:buAutoNum type="romanUcPeriod"/>
            </a:pPr>
            <a:r>
              <a:rPr lang="fr-FR" sz="2400" dirty="0" smtClean="0">
                <a:solidFill>
                  <a:schemeClr val="tx1"/>
                </a:solidFill>
              </a:rPr>
              <a:t>GERMINATION ET DEVELOPPEMENT DE LA PLANTE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8308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CONTENUS DE LA MATIERE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CONTENUS DE LA MATIERE</dc:title>
  <dc:creator>fatiha</dc:creator>
  <cp:lastModifiedBy>fatiha</cp:lastModifiedBy>
  <cp:revision>1</cp:revision>
  <dcterms:created xsi:type="dcterms:W3CDTF">2024-05-19T09:47:55Z</dcterms:created>
  <dcterms:modified xsi:type="dcterms:W3CDTF">2024-05-19T09:51:30Z</dcterms:modified>
</cp:coreProperties>
</file>